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2D27597-0815-4135-B82B-8B2A798A3641}" type="datetimeFigureOut">
              <a:rPr lang="ru-RU" smtClean="0"/>
              <a:t>30.10.2013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B5C665A-3FBD-41C8-9D3B-8C1522C208D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D27597-0815-4135-B82B-8B2A798A3641}" type="datetimeFigureOut">
              <a:rPr lang="ru-RU" smtClean="0"/>
              <a:t>30.10.2013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5C665A-3FBD-41C8-9D3B-8C1522C208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E2D27597-0815-4135-B82B-8B2A798A3641}" type="datetimeFigureOut">
              <a:rPr lang="ru-RU" smtClean="0"/>
              <a:t>30.10.2013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B5C665A-3FBD-41C8-9D3B-8C1522C208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D27597-0815-4135-B82B-8B2A798A3641}" type="datetimeFigureOut">
              <a:rPr lang="ru-RU" smtClean="0"/>
              <a:t>30.10.2013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5C665A-3FBD-41C8-9D3B-8C1522C208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2D27597-0815-4135-B82B-8B2A798A3641}" type="datetimeFigureOut">
              <a:rPr lang="ru-RU" smtClean="0"/>
              <a:t>30.10.2013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FB5C665A-3FBD-41C8-9D3B-8C1522C208D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D27597-0815-4135-B82B-8B2A798A3641}" type="datetimeFigureOut">
              <a:rPr lang="ru-RU" smtClean="0"/>
              <a:t>30.10.2013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5C665A-3FBD-41C8-9D3B-8C1522C208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D27597-0815-4135-B82B-8B2A798A3641}" type="datetimeFigureOut">
              <a:rPr lang="ru-RU" smtClean="0"/>
              <a:t>30.10.2013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5C665A-3FBD-41C8-9D3B-8C1522C208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D27597-0815-4135-B82B-8B2A798A3641}" type="datetimeFigureOut">
              <a:rPr lang="ru-RU" smtClean="0"/>
              <a:t>30.10.2013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5C665A-3FBD-41C8-9D3B-8C1522C208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2D27597-0815-4135-B82B-8B2A798A3641}" type="datetimeFigureOut">
              <a:rPr lang="ru-RU" smtClean="0"/>
              <a:t>30.10.2013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5C665A-3FBD-41C8-9D3B-8C1522C208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D27597-0815-4135-B82B-8B2A798A3641}" type="datetimeFigureOut">
              <a:rPr lang="ru-RU" smtClean="0"/>
              <a:t>30.10.2013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5C665A-3FBD-41C8-9D3B-8C1522C208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D27597-0815-4135-B82B-8B2A798A3641}" type="datetimeFigureOut">
              <a:rPr lang="ru-RU" smtClean="0"/>
              <a:t>30.10.2013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5C665A-3FBD-41C8-9D3B-8C1522C208D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E2D27597-0815-4135-B82B-8B2A798A3641}" type="datetimeFigureOut">
              <a:rPr lang="ru-RU" smtClean="0"/>
              <a:t>30.10.2013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FB5C665A-3FBD-41C8-9D3B-8C1522C208D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Один день из жизни ваших детей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571876"/>
            <a:ext cx="6415110" cy="2066924"/>
          </a:xfrm>
        </p:spPr>
        <p:txBody>
          <a:bodyPr/>
          <a:lstStyle/>
          <a:p>
            <a:r>
              <a:rPr lang="ru-RU" dirty="0" smtClean="0"/>
              <a:t>Подготовила :</a:t>
            </a:r>
          </a:p>
          <a:p>
            <a:r>
              <a:rPr lang="ru-RU" dirty="0" smtClean="0"/>
              <a:t>Воспитатель МБДОУд.с№68</a:t>
            </a:r>
          </a:p>
          <a:p>
            <a:r>
              <a:rPr lang="ru-RU" dirty="0" smtClean="0"/>
              <a:t>Колосова Е.В.</a:t>
            </a:r>
            <a:endParaRPr lang="ru-RU" dirty="0"/>
          </a:p>
        </p:txBody>
      </p:sp>
      <p:pic>
        <p:nvPicPr>
          <p:cNvPr id="1026" name="Picture 2" descr="C:\Users\admin\AppData\Local\Microsoft\Windows\Temporary Internet Files\Content.IE5\4XBNEHOV\MP900422784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714752" cy="288213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928802"/>
            <a:ext cx="7242048" cy="16430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Праздники:</a:t>
            </a:r>
            <a:br>
              <a:rPr lang="ru-RU" dirty="0" smtClean="0"/>
            </a:br>
            <a:r>
              <a:rPr lang="ru-RU" dirty="0" smtClean="0"/>
              <a:t>-праздник осени;</a:t>
            </a:r>
            <a:br>
              <a:rPr lang="ru-RU" dirty="0" smtClean="0"/>
            </a:br>
            <a:r>
              <a:rPr lang="ru-RU" dirty="0" smtClean="0"/>
              <a:t>-Новый год;</a:t>
            </a:r>
            <a:br>
              <a:rPr lang="ru-RU" dirty="0" smtClean="0"/>
            </a:br>
            <a:r>
              <a:rPr lang="ru-RU" dirty="0" smtClean="0"/>
              <a:t>8 марта;</a:t>
            </a:r>
            <a:br>
              <a:rPr lang="ru-RU" dirty="0" smtClean="0"/>
            </a:br>
            <a:r>
              <a:rPr lang="ru-RU" dirty="0" smtClean="0"/>
              <a:t>Праздник Весны.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8" name="Рисунок 7" descr="Фото037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728" y="2500306"/>
            <a:ext cx="5548318" cy="4161239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2394580"/>
          </a:xfrm>
        </p:spPr>
        <p:txBody>
          <a:bodyPr>
            <a:normAutofit/>
          </a:bodyPr>
          <a:lstStyle/>
          <a:p>
            <a:r>
              <a:rPr lang="ru-RU" sz="4400" dirty="0" smtClean="0"/>
              <a:t>Спасибо за внимание!</a:t>
            </a:r>
            <a:endParaRPr lang="ru-RU" sz="4400" dirty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214422"/>
            <a:ext cx="7143800" cy="2500330"/>
          </a:xfrm>
        </p:spPr>
        <p:txBody>
          <a:bodyPr>
            <a:normAutofit fontScale="90000"/>
          </a:bodyPr>
          <a:lstStyle/>
          <a:p>
            <a:pPr lvl="0"/>
            <a:r>
              <a:rPr lang="ru-RU" dirty="0" smtClean="0"/>
              <a:t> </a:t>
            </a:r>
            <a:r>
              <a:rPr lang="ru-RU" sz="2200" dirty="0" smtClean="0"/>
              <a:t>Утренний прием.</a:t>
            </a:r>
            <a:br>
              <a:rPr lang="ru-RU" sz="2200" dirty="0" smtClean="0"/>
            </a:br>
            <a:r>
              <a:rPr lang="ru-RU" sz="2200" dirty="0" smtClean="0"/>
              <a:t> </a:t>
            </a:r>
            <a:br>
              <a:rPr lang="ru-RU" sz="2200" dirty="0" smtClean="0"/>
            </a:br>
            <a:r>
              <a:rPr lang="ru-RU" sz="2200" dirty="0" smtClean="0"/>
              <a:t> Собираются дети в младшую группу, а в это время мы продолжаем решать свои задачи. Мы учим их здороваться с взрослыми и сверстниками, называть себя и других по имени, воспитателей, помощников воспитателей, работников ДОУ по имени отчеству. Мы просим Вас тоже обращать внимание на это, помогать нам воспитывать у детей культуру общения.</a:t>
            </a:r>
            <a:endParaRPr lang="ru-RU" sz="2200" dirty="0"/>
          </a:p>
        </p:txBody>
      </p:sp>
      <p:pic>
        <p:nvPicPr>
          <p:cNvPr id="3" name="Рисунок 2" descr="SAM_59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28860" y="3857630"/>
            <a:ext cx="3000364" cy="268118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sz="3100" dirty="0" smtClean="0"/>
              <a:t>проводим  утреннюю гимнастику 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SAM_595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85852" y="1785926"/>
            <a:ext cx="5787005" cy="4125940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5252100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dirty="0" smtClean="0"/>
              <a:t>Умывание.                                            </a:t>
            </a:r>
            <a:r>
              <a:rPr lang="ru-RU" sz="3100" dirty="0" smtClean="0"/>
              <a:t> </a:t>
            </a:r>
            <a:r>
              <a:rPr lang="ru-RU" sz="3100" dirty="0" smtClean="0"/>
              <a:t>В нашей группе есть отдельная умывальная комната. У каждого ребенка свое полотенце, которое они находят по картинке. Мы учим детей закатывать рукавчики, аккуратно мыть руки, правильно пользоваться мылом, насухо вытирать руки полотенцем, вешать полотенце на свое место.</a:t>
            </a:r>
            <a:br>
              <a:rPr lang="ru-RU" sz="3100" dirty="0" smtClean="0"/>
            </a:br>
            <a:endParaRPr lang="ru-RU" sz="3100" dirty="0"/>
          </a:p>
        </p:txBody>
      </p:sp>
      <p:pic>
        <p:nvPicPr>
          <p:cNvPr id="2050" name="Picture 2" descr="C:\Users\admin\AppData\Local\Microsoft\Windows\Temporary Internet Files\Content.IE5\4XBNEHOV\MC90023306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4873782"/>
            <a:ext cx="2233188" cy="198421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3751902"/>
          </a:xfrm>
        </p:spPr>
        <p:txBody>
          <a:bodyPr>
            <a:noAutofit/>
          </a:bodyPr>
          <a:lstStyle/>
          <a:p>
            <a:pPr lvl="0" algn="ctr"/>
            <a:r>
              <a:rPr lang="ru-RU" sz="3200" dirty="0" smtClean="0"/>
              <a:t>Завтрак, обед</a:t>
            </a:r>
            <a:r>
              <a:rPr lang="ru-RU" sz="2000" dirty="0" smtClean="0"/>
              <a:t>.                                                                     </a:t>
            </a:r>
            <a:r>
              <a:rPr lang="ru-RU" sz="2000" dirty="0" smtClean="0"/>
              <a:t>За таким столом дети у нас завтракают, обедают и ужинают. Формируем навыки еды: учим не крошить хлеб, не проливать пищу, пережевывать пищу с закрытым ртом, учим правильно пользоваться ложкой, салфеткой, не выходить из-за стола, не дожевав пищу, благодарить. Учим правильно сидеть за столом.</a:t>
            </a:r>
            <a:br>
              <a:rPr lang="ru-RU" sz="2000" dirty="0" smtClean="0"/>
            </a:br>
            <a:r>
              <a:rPr lang="ru-RU" sz="2000" dirty="0" smtClean="0"/>
              <a:t> </a:t>
            </a:r>
            <a:endParaRPr lang="ru-RU" sz="2000" dirty="0"/>
          </a:p>
        </p:txBody>
      </p:sp>
      <p:pic>
        <p:nvPicPr>
          <p:cNvPr id="3" name="Рисунок 2" descr="SAM_59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1670" y="3857629"/>
            <a:ext cx="4000495" cy="3000371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357166"/>
            <a:ext cx="6072214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Мы работаем по программе « Воспитание и развитие в детском саду», под редакцией </a:t>
            </a:r>
            <a:r>
              <a:rPr lang="ru-RU" sz="2000" dirty="0" err="1" smtClean="0"/>
              <a:t>Вераксы</a:t>
            </a:r>
            <a:r>
              <a:rPr lang="ru-RU" sz="2000" dirty="0" smtClean="0"/>
              <a:t>, Комаровой , Васильевой. Я хочу вам представить основные разделы программы, по ФГОС  ДО.</a:t>
            </a:r>
            <a:br>
              <a:rPr lang="ru-RU" sz="2000" dirty="0" smtClean="0"/>
            </a:br>
            <a:r>
              <a:rPr lang="ru-RU" sz="2000" dirty="0" smtClean="0"/>
              <a:t>-физическое развитие;</a:t>
            </a:r>
            <a:br>
              <a:rPr lang="ru-RU" sz="2000" dirty="0" smtClean="0"/>
            </a:br>
            <a:r>
              <a:rPr lang="ru-RU" sz="2000" dirty="0" smtClean="0"/>
              <a:t>-Познавательно-речевое развитие;</a:t>
            </a:r>
            <a:br>
              <a:rPr lang="ru-RU" sz="2000" dirty="0" smtClean="0"/>
            </a:br>
            <a:r>
              <a:rPr lang="ru-RU" sz="2000" dirty="0" smtClean="0"/>
              <a:t>-Коммуникативно-личностное;</a:t>
            </a:r>
            <a:br>
              <a:rPr lang="ru-RU" sz="2000" dirty="0" smtClean="0"/>
            </a:br>
            <a:r>
              <a:rPr lang="ru-RU" sz="2000" dirty="0" smtClean="0"/>
              <a:t>-Художественно-эстетическое развитие.</a:t>
            </a:r>
            <a:br>
              <a:rPr lang="ru-RU" sz="2000" dirty="0" smtClean="0"/>
            </a:br>
            <a:r>
              <a:rPr lang="ru-RU" sz="2000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 descr="SAM_59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43306" y="3500438"/>
            <a:ext cx="4476749" cy="3357562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Прогулка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14414" y="1443841"/>
            <a:ext cx="614366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/>
              <a:t>Прогулка. Мы учим детей одеваться и раздеваться в определенной последовательности при небольшой помощи взрослого. Большое внимание уделяется тому, чтобы дети разувались и обувались у порога! Вещи аккуратно вешаем и складываем в шкаф. Учим расстегивать пуговицы спереди, развязывать шнурки. Уважаемые родители, раздевая детей сами, выворачивайте, пожалуйста, вещи. Давайте детям больше самостоятельности, чтобы одевались сами</a:t>
            </a:r>
            <a:r>
              <a:rPr lang="ru-RU" dirty="0" smtClean="0"/>
              <a:t>.</a:t>
            </a:r>
            <a:r>
              <a:rPr lang="ru-RU" dirty="0"/>
              <a:t> На прогулке мы: Наблюдаем за природой. Играем. Выполняем посильный труд. </a:t>
            </a:r>
            <a:r>
              <a:rPr lang="ru-RU" dirty="0" smtClean="0"/>
              <a:t> </a:t>
            </a:r>
            <a:endParaRPr lang="ru-RU" dirty="0"/>
          </a:p>
          <a:p>
            <a:pPr lvl="0"/>
            <a:r>
              <a:rPr lang="ru-RU" dirty="0"/>
              <a:t> </a:t>
            </a:r>
          </a:p>
          <a:p>
            <a:pPr lvl="0"/>
            <a:endParaRPr lang="ru-RU" dirty="0"/>
          </a:p>
        </p:txBody>
      </p:sp>
      <p:pic>
        <p:nvPicPr>
          <p:cNvPr id="13" name="Рисунок 12" descr="Фото037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24375" y="4286256"/>
            <a:ext cx="3690963" cy="2571744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894514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3200" dirty="0" smtClean="0"/>
              <a:t> 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3600" dirty="0" smtClean="0"/>
              <a:t>Сон.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Перед </a:t>
            </a:r>
            <a:r>
              <a:rPr lang="ru-RU" sz="2200" dirty="0" smtClean="0"/>
              <a:t>тихим часом мы так же приучаем детей раздеваться в определенной последовательности, аккуратно вешать вещи на стул.</a:t>
            </a:r>
            <a:endParaRPr lang="ru-RU" sz="2200" dirty="0"/>
          </a:p>
        </p:txBody>
      </p:sp>
      <p:pic>
        <p:nvPicPr>
          <p:cNvPr id="3" name="Рисунок 2" descr="SAM_59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5852" y="2214554"/>
            <a:ext cx="5857884" cy="4393413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5609290"/>
          </a:xfrm>
        </p:spPr>
        <p:txBody>
          <a:bodyPr>
            <a:normAutofit fontScale="90000"/>
          </a:bodyPr>
          <a:lstStyle/>
          <a:p>
            <a:pPr lvl="0"/>
            <a:r>
              <a:rPr lang="ru-RU" dirty="0" smtClean="0"/>
              <a:t>После сна – </a:t>
            </a:r>
            <a:r>
              <a:rPr lang="ru-RU" dirty="0" smtClean="0"/>
              <a:t> </a:t>
            </a:r>
            <a:r>
              <a:rPr lang="ru-RU" sz="2000" dirty="0" smtClean="0"/>
              <a:t>зарядка после сна, игровая </a:t>
            </a:r>
            <a:r>
              <a:rPr lang="ru-RU" sz="2000" dirty="0" smtClean="0"/>
              <a:t>деятельность, дидактические игры (обучающие), закрепляются знания, полученные на </a:t>
            </a:r>
            <a:r>
              <a:rPr lang="ru-RU" sz="2000" dirty="0" smtClean="0"/>
              <a:t> од. </a:t>
            </a:r>
            <a:r>
              <a:rPr lang="ru-RU" sz="2000" dirty="0" smtClean="0"/>
              <a:t>Это развивающие игры «На что это похоже», «Что это такое», «Лото» и т.п.</a:t>
            </a:r>
            <a:br>
              <a:rPr lang="ru-RU" sz="2000" dirty="0" smtClean="0"/>
            </a:br>
            <a:r>
              <a:rPr lang="ru-RU" sz="2000" dirty="0" smtClean="0"/>
              <a:t> </a:t>
            </a:r>
            <a:br>
              <a:rPr lang="ru-RU" sz="2000" dirty="0" smtClean="0"/>
            </a:br>
            <a:r>
              <a:rPr lang="ru-RU" sz="2000" dirty="0" smtClean="0"/>
              <a:t> </a:t>
            </a:r>
            <a:r>
              <a:rPr lang="ru-RU" sz="2000" dirty="0" smtClean="0"/>
              <a:t>-Строительные </a:t>
            </a:r>
            <a:r>
              <a:rPr lang="ru-RU" sz="2000" dirty="0" smtClean="0"/>
              <a:t>игры: Учить детей строить простейшие постройки: башенку (укладывать кирпичики друг на друга), машину (положить кубик на кирпичик), ворота, мебель (кровать, диван, стол, стул).</a:t>
            </a:r>
            <a:br>
              <a:rPr lang="ru-RU" sz="2000" dirty="0" smtClean="0"/>
            </a:br>
            <a:r>
              <a:rPr lang="ru-RU" sz="2000" dirty="0" smtClean="0"/>
              <a:t> </a:t>
            </a:r>
            <a:br>
              <a:rPr lang="ru-RU" sz="2000" dirty="0" smtClean="0"/>
            </a:br>
            <a:r>
              <a:rPr lang="ru-RU" sz="2000" dirty="0" smtClean="0"/>
              <a:t> Театрализованные</a:t>
            </a:r>
            <a:r>
              <a:rPr lang="ru-RU" sz="2000" dirty="0" smtClean="0"/>
              <a:t>: Дети во время этих игр обыгрывают знакомые сказки, стихи.</a:t>
            </a:r>
            <a:br>
              <a:rPr lang="ru-RU" sz="2000" dirty="0" smtClean="0"/>
            </a:br>
            <a:r>
              <a:rPr lang="ru-RU" sz="2000" dirty="0" smtClean="0"/>
              <a:t> </a:t>
            </a:r>
            <a:br>
              <a:rPr lang="ru-RU" sz="2000" dirty="0" smtClean="0"/>
            </a:br>
            <a:r>
              <a:rPr lang="ru-RU" sz="2000" dirty="0" smtClean="0"/>
              <a:t> </a:t>
            </a:r>
            <a:r>
              <a:rPr lang="ru-RU" sz="2000" dirty="0" smtClean="0"/>
              <a:t>--Сюжетно-ролевые</a:t>
            </a:r>
            <a:r>
              <a:rPr lang="ru-RU" sz="2000" dirty="0" smtClean="0"/>
              <a:t>: В нашей группе дети очень любят играть в сюжетные игры «Семья», «Больница», «Магазин».</a:t>
            </a:r>
            <a:br>
              <a:rPr lang="ru-RU" sz="2000" dirty="0" smtClean="0"/>
            </a:br>
            <a:r>
              <a:rPr lang="ru-RU" sz="2000" dirty="0" smtClean="0"/>
              <a:t> </a:t>
            </a:r>
            <a:br>
              <a:rPr lang="ru-RU" sz="2000" dirty="0" smtClean="0"/>
            </a:br>
            <a:endParaRPr lang="ru-RU" sz="20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92</TotalTime>
  <Words>292</Words>
  <Application>Microsoft Office PowerPoint</Application>
  <PresentationFormat>Экран (4:3)</PresentationFormat>
  <Paragraphs>16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Изящная</vt:lpstr>
      <vt:lpstr>Один день из жизни ваших детей</vt:lpstr>
      <vt:lpstr> Утренний прием.    Собираются дети в младшую группу, а в это время мы продолжаем решать свои задачи. Мы учим их здороваться с взрослыми и сверстниками, называть себя и других по имени, воспитателей, помощников воспитателей, работников ДОУ по имени отчеству. Мы просим Вас тоже обращать внимание на это, помогать нам воспитывать у детей культуру общения.</vt:lpstr>
      <vt:lpstr>проводим  утреннюю гимнастику . </vt:lpstr>
      <vt:lpstr>Умывание.                                             В нашей группе есть отдельная умывальная комната. У каждого ребенка свое полотенце, которое они находят по картинке. Мы учим детей закатывать рукавчики, аккуратно мыть руки, правильно пользоваться мылом, насухо вытирать руки полотенцем, вешать полотенце на свое место. </vt:lpstr>
      <vt:lpstr>Завтрак, обед.                                                                     За таким столом дети у нас завтракают, обедают и ужинают. Формируем навыки еды: учим не крошить хлеб, не проливать пищу, пережевывать пищу с закрытым ртом, учим правильно пользоваться ложкой, салфеткой, не выходить из-за стола, не дожевав пищу, благодарить. Учим правильно сидеть за столом.  </vt:lpstr>
      <vt:lpstr>Слайд 6</vt:lpstr>
      <vt:lpstr>Прогулка</vt:lpstr>
      <vt:lpstr>               Сон. Перед тихим часом мы так же приучаем детей раздеваться в определенной последовательности, аккуратно вешать вещи на стул.</vt:lpstr>
      <vt:lpstr>После сна –  зарядка после сна, игровая деятельность, дидактические игры (обучающие), закрепляются знания, полученные на  од. Это развивающие игры «На что это похоже», «Что это такое», «Лото» и т.п.    -Строительные игры: Учить детей строить простейшие постройки: башенку (укладывать кирпичики друг на друга), машину (положить кубик на кирпичик), ворота, мебель (кровать, диван, стол, стул).    Театрализованные: Дети во время этих игр обыгрывают знакомые сказки, стихи.    --Сюжетно-ролевые: В нашей группе дети очень любят играть в сюжетные игры «Семья», «Больница», «Магазин».   </vt:lpstr>
      <vt:lpstr>Праздники: -праздник осени; -Новый год; 8 марта; Праздник Весны.  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Один день из жизни ваших детей</dc:title>
  <dc:creator>admin</dc:creator>
  <cp:lastModifiedBy>admin</cp:lastModifiedBy>
  <cp:revision>10</cp:revision>
  <dcterms:created xsi:type="dcterms:W3CDTF">2013-10-30T12:17:50Z</dcterms:created>
  <dcterms:modified xsi:type="dcterms:W3CDTF">2013-10-30T13:49:55Z</dcterms:modified>
</cp:coreProperties>
</file>