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541-6A3B-4E41-9FFF-AC3BF67A172A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F4DB-5914-482C-9268-77A794FA7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9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541-6A3B-4E41-9FFF-AC3BF67A172A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F4DB-5914-482C-9268-77A794FA7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0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541-6A3B-4E41-9FFF-AC3BF67A172A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F4DB-5914-482C-9268-77A794FA7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4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541-6A3B-4E41-9FFF-AC3BF67A172A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F4DB-5914-482C-9268-77A794FA7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9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541-6A3B-4E41-9FFF-AC3BF67A172A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F4DB-5914-482C-9268-77A794FA7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541-6A3B-4E41-9FFF-AC3BF67A172A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F4DB-5914-482C-9268-77A794FA7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0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541-6A3B-4E41-9FFF-AC3BF67A172A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F4DB-5914-482C-9268-77A794FA7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9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541-6A3B-4E41-9FFF-AC3BF67A172A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F4DB-5914-482C-9268-77A794FA7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4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541-6A3B-4E41-9FFF-AC3BF67A172A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F4DB-5914-482C-9268-77A794FA7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6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541-6A3B-4E41-9FFF-AC3BF67A172A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F4DB-5914-482C-9268-77A794FA7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541-6A3B-4E41-9FFF-AC3BF67A172A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F4DB-5914-482C-9268-77A794FA7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0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B541-6A3B-4E41-9FFF-AC3BF67A172A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2F4DB-5914-482C-9268-77A794FA7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6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rus-chess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59831" y="2348880"/>
            <a:ext cx="4536505" cy="180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Русские шахматы – игра 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XXI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века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99120" y="44624"/>
            <a:ext cx="26264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www.rus-chess.ru</a:t>
            </a:r>
            <a:endParaRPr lang="ru-RU" sz="240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6696744" cy="114300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История Русских шахмат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20272" y="6597352"/>
            <a:ext cx="2160240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www.rus-chess.ru</a:t>
            </a:r>
            <a:endParaRPr lang="ru-RU" sz="240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852936"/>
            <a:ext cx="3942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Кость слоновая, жемчуг </a:t>
            </a:r>
            <a:r>
              <a:rPr lang="ru-RU" dirty="0" err="1"/>
              <a:t>скатен</a:t>
            </a:r>
            <a:r>
              <a:rPr lang="ru-RU" dirty="0"/>
              <a:t>, бел,</a:t>
            </a:r>
          </a:p>
          <a:p>
            <a:r>
              <a:rPr lang="ru-RU" dirty="0"/>
              <a:t>Доски </a:t>
            </a:r>
            <a:r>
              <a:rPr lang="ru-RU" dirty="0" err="1"/>
              <a:t>шахматны</a:t>
            </a:r>
            <a:r>
              <a:rPr lang="ru-RU" dirty="0"/>
              <a:t> с тавлеями,</a:t>
            </a:r>
          </a:p>
          <a:p>
            <a:r>
              <a:rPr lang="ru-RU" dirty="0"/>
              <a:t>А тавлеи-то чиста золота.</a:t>
            </a:r>
          </a:p>
          <a:p>
            <a:r>
              <a:rPr lang="ru-RU" dirty="0"/>
              <a:t>Словно жар горят...!</a:t>
            </a:r>
          </a:p>
          <a:p>
            <a:r>
              <a:rPr lang="ru-RU" i="1" dirty="0"/>
              <a:t>«Садко», былина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5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6696744" cy="114300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Современность Русских шахмат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20272" y="6597352"/>
            <a:ext cx="2160240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www.rus-chess.ru</a:t>
            </a:r>
            <a:endParaRPr lang="ru-RU" sz="240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435281" cy="38450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Федерация по русским шахматам функционирует с 1996г. </a:t>
            </a:r>
          </a:p>
          <a:p>
            <a:r>
              <a:rPr lang="ru-RU" sz="2400" dirty="0" smtClean="0"/>
              <a:t>Проведено 8 Чемпионатов России по русским шахматам</a:t>
            </a:r>
          </a:p>
          <a:p>
            <a:r>
              <a:rPr lang="ru-RU" sz="2400" dirty="0" smtClean="0"/>
              <a:t>4 региональных отделения в Смоленской, Рязанской, Псковской и Владимирской отраслях</a:t>
            </a:r>
          </a:p>
          <a:p>
            <a:r>
              <a:rPr lang="ru-RU" sz="2400" dirty="0" smtClean="0"/>
              <a:t>Ежегодный турнир по русским шахматам «Московская </a:t>
            </a:r>
            <a:r>
              <a:rPr lang="ru-RU" sz="2400" dirty="0" err="1" smtClean="0"/>
              <a:t>таврель</a:t>
            </a:r>
            <a:r>
              <a:rPr lang="ru-RU" sz="2400" dirty="0" smtClean="0"/>
              <a:t>» для детей и взрослых</a:t>
            </a:r>
          </a:p>
          <a:p>
            <a:endParaRPr lang="en-US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9036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6696744" cy="114300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урниры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 descr="DSC018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42417"/>
            <a:ext cx="4114800" cy="2314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DSC_022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28799"/>
            <a:ext cx="411480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_034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710136"/>
            <a:ext cx="41148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SC_0281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714899"/>
            <a:ext cx="411480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20272" y="6597352"/>
            <a:ext cx="2160240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www.rus-chess.ru</a:t>
            </a:r>
            <a:endParaRPr lang="ru-RU" sz="240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6696744" cy="114300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Федерация по русским шахматам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20272" y="6597352"/>
            <a:ext cx="2160240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www.rus-chess.ru</a:t>
            </a:r>
            <a:endParaRPr lang="ru-RU" sz="240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AutoShape 2" descr="http://rus-chess.ru/sites/default/files/images/Untitled-6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62200"/>
            <a:ext cx="981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962400"/>
            <a:ext cx="981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83768" y="2420888"/>
            <a:ext cx="6419057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Ивановский Владимир Александрович</a:t>
            </a:r>
          </a:p>
          <a:p>
            <a:pPr marL="0" indent="0">
              <a:buNone/>
            </a:pPr>
            <a:r>
              <a:rPr lang="ru-RU" sz="2400" dirty="0" smtClean="0"/>
              <a:t>Президент Правления</a:t>
            </a:r>
            <a:endParaRPr lang="en-US" sz="2400" dirty="0" smtClean="0"/>
          </a:p>
          <a:p>
            <a:endParaRPr lang="ru-RU" sz="24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83768" y="3861048"/>
            <a:ext cx="6419057" cy="129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Карпов Анатолий Евгеньевич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Член Государственной Думы, 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Вице-Президент Правления </a:t>
            </a:r>
            <a:endParaRPr lang="en-US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36963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6696744" cy="114300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Контакты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420888"/>
            <a:ext cx="684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Межрегиональная </a:t>
            </a:r>
            <a:r>
              <a:rPr lang="ru-RU" b="1" dirty="0"/>
              <a:t>общественная организация «Федерация по русским шахматам»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Юридический адрес: 119889, г. Москва, ул. Пречистенка, д. 10</a:t>
            </a:r>
            <a:br>
              <a:rPr lang="ru-RU" dirty="0"/>
            </a:br>
            <a:r>
              <a:rPr lang="ru-RU" dirty="0"/>
              <a:t>Тел. (495) </a:t>
            </a:r>
            <a:r>
              <a:rPr lang="ru-RU" i="1" dirty="0"/>
              <a:t>283-27-05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Электронная почта </a:t>
            </a:r>
            <a:r>
              <a:rPr lang="ru-RU" b="1" u="sng" dirty="0">
                <a:hlinkClick r:id="rId2"/>
              </a:rPr>
              <a:t>info@rus-chess.ru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</a:t>
            </a:r>
            <a:br>
              <a:rPr lang="ru-RU" dirty="0"/>
            </a:br>
            <a:r>
              <a:rPr lang="ru-RU" b="1" dirty="0"/>
              <a:t>Смоленское региональное отделение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Тел. (4812) 61-38-13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20272" y="6597352"/>
            <a:ext cx="2160240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www.rus-chess.ru</a:t>
            </a:r>
            <a:endParaRPr lang="ru-RU" sz="240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1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113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История Русских шахмат</vt:lpstr>
      <vt:lpstr>Современность Русских шахмат</vt:lpstr>
      <vt:lpstr>Турниры</vt:lpstr>
      <vt:lpstr>Федерация по русским шахматам</vt:lpstr>
      <vt:lpstr>Контакты</vt:lpstr>
    </vt:vector>
  </TitlesOfParts>
  <Company>Quarta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Kornilovich</dc:creator>
  <cp:lastModifiedBy>user</cp:lastModifiedBy>
  <cp:revision>15</cp:revision>
  <dcterms:created xsi:type="dcterms:W3CDTF">2013-01-23T12:56:58Z</dcterms:created>
  <dcterms:modified xsi:type="dcterms:W3CDTF">2014-06-24T04:01:19Z</dcterms:modified>
</cp:coreProperties>
</file>