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21"/>
    <a:srgbClr val="BF1F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audio" Target="../media/audio1.wav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06414" y="3557469"/>
            <a:ext cx="2520280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156463" y="2080521"/>
            <a:ext cx="1718927" cy="14769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44778" y="1234830"/>
            <a:ext cx="864096" cy="845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3557470"/>
            <a:ext cx="2448272" cy="226047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16216" y="2080521"/>
            <a:ext cx="1584176" cy="14769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21870" y="128843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4526" y="1510837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745" y="1534086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258" y="1510837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0837"/>
            <a:ext cx="1587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4340963">
            <a:off x="2679359" y="1560063"/>
            <a:ext cx="141562" cy="535040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870" y="1619254"/>
            <a:ext cx="5175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947908">
            <a:off x="2785951" y="946674"/>
            <a:ext cx="69894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313" y="905065"/>
            <a:ext cx="7921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084168" y="2204864"/>
            <a:ext cx="504056" cy="48438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4915" y="2214975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Равнобедренный треугольник 12"/>
          <p:cNvSpPr/>
          <p:nvPr/>
        </p:nvSpPr>
        <p:spPr>
          <a:xfrm rot="4011969">
            <a:off x="1843375" y="1898185"/>
            <a:ext cx="729960" cy="769887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45180">
            <a:off x="3538419" y="1900806"/>
            <a:ext cx="884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871910" y="2531008"/>
            <a:ext cx="288032" cy="299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895" y="4687709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994" y="3949639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079" y="3951480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457" y="2553113"/>
            <a:ext cx="304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23153" y="1420568"/>
            <a:ext cx="144016" cy="42661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 rot="10800000">
            <a:off x="1346374" y="858329"/>
            <a:ext cx="504056" cy="562240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5059"/>
            <a:ext cx="1587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Блок-схема: задержка 17"/>
          <p:cNvSpPr/>
          <p:nvPr/>
        </p:nvSpPr>
        <p:spPr>
          <a:xfrm rot="5400000">
            <a:off x="5676796" y="870523"/>
            <a:ext cx="541446" cy="493700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звук 28">
            <a:hlinkClick r:id="" action="ppaction://noaction" highlightClick="1">
              <a:snd r:embed="rId9" name="applause.wav"/>
            </a:hlinkClick>
          </p:cNvPr>
          <p:cNvSpPr/>
          <p:nvPr/>
        </p:nvSpPr>
        <p:spPr>
          <a:xfrm>
            <a:off x="8028384" y="6237312"/>
            <a:ext cx="1115616" cy="620688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18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6672"/>
            <a:ext cx="8839200" cy="5528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звук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812360" y="6093296"/>
            <a:ext cx="1331640" cy="764704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07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носка со стрелками влево/вправо 22"/>
          <p:cNvSpPr/>
          <p:nvPr/>
        </p:nvSpPr>
        <p:spPr>
          <a:xfrm>
            <a:off x="4788024" y="4653136"/>
            <a:ext cx="4139952" cy="936104"/>
          </a:xfrm>
          <a:prstGeom prst="leftRightArrowCallout">
            <a:avLst/>
          </a:prstGeom>
          <a:solidFill>
            <a:srgbClr val="FB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о стрелками влево/вправо 21"/>
          <p:cNvSpPr/>
          <p:nvPr/>
        </p:nvSpPr>
        <p:spPr>
          <a:xfrm>
            <a:off x="5004048" y="2420888"/>
            <a:ext cx="3600400" cy="1080120"/>
          </a:xfrm>
          <a:prstGeom prst="leftRigh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со стрелками влево/вправо 20"/>
          <p:cNvSpPr/>
          <p:nvPr/>
        </p:nvSpPr>
        <p:spPr>
          <a:xfrm>
            <a:off x="323528" y="4653136"/>
            <a:ext cx="4176464" cy="1080120"/>
          </a:xfrm>
          <a:prstGeom prst="leftRight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со стрелками влево/вправо 19"/>
          <p:cNvSpPr/>
          <p:nvPr/>
        </p:nvSpPr>
        <p:spPr>
          <a:xfrm>
            <a:off x="467544" y="2492896"/>
            <a:ext cx="3960440" cy="1008112"/>
          </a:xfrm>
          <a:prstGeom prst="leftRight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4788024" y="476672"/>
            <a:ext cx="3888432" cy="864096"/>
          </a:xfrm>
          <a:prstGeom prst="leftRightArrowCallout">
            <a:avLst/>
          </a:prstGeom>
          <a:solidFill>
            <a:srgbClr val="BF1F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со стрелками влево/вправо 15"/>
          <p:cNvSpPr/>
          <p:nvPr/>
        </p:nvSpPr>
        <p:spPr>
          <a:xfrm>
            <a:off x="323528" y="476672"/>
            <a:ext cx="3960440" cy="936104"/>
          </a:xfrm>
          <a:prstGeom prst="left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368152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1370228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1076325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48880"/>
            <a:ext cx="1076325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284734" cy="1428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80"/>
          <a:stretch/>
        </p:blipFill>
        <p:spPr bwMode="auto">
          <a:xfrm>
            <a:off x="2267744" y="4581128"/>
            <a:ext cx="1747953" cy="13958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440160" cy="1048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1"/>
          <a:stretch/>
        </p:blipFill>
        <p:spPr bwMode="auto">
          <a:xfrm>
            <a:off x="5220072" y="404664"/>
            <a:ext cx="1499922" cy="11069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459890" cy="11836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1317847" cy="11836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04"/>
          <a:stretch/>
        </p:blipFill>
        <p:spPr bwMode="auto">
          <a:xfrm>
            <a:off x="5364088" y="4509120"/>
            <a:ext cx="1442991" cy="1279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19"/>
          <a:stretch/>
        </p:blipFill>
        <p:spPr bwMode="auto">
          <a:xfrm>
            <a:off x="7020272" y="4509120"/>
            <a:ext cx="1444950" cy="13120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звук 13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8172400" y="6381328"/>
            <a:ext cx="971600" cy="47667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1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78" y="517733"/>
            <a:ext cx="1443552" cy="992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7"/>
          <a:stretch/>
        </p:blipFill>
        <p:spPr bwMode="auto">
          <a:xfrm>
            <a:off x="2123728" y="476672"/>
            <a:ext cx="1578237" cy="1033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1474479" cy="1023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11"/>
            <a:ext cx="1336543" cy="1002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1263032" cy="1002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78" y="1976366"/>
            <a:ext cx="1443552" cy="106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385" y="1976366"/>
            <a:ext cx="1163487" cy="106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976366"/>
            <a:ext cx="1450628" cy="106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7904" y="1976366"/>
            <a:ext cx="1266644" cy="106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3447" y="1976366"/>
            <a:ext cx="926985" cy="106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7578"/>
            <a:ext cx="1040277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023" y="3448170"/>
            <a:ext cx="1265613" cy="1327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86" t="-1766" r="5586" b="1766"/>
          <a:stretch/>
        </p:blipFill>
        <p:spPr bwMode="auto">
          <a:xfrm>
            <a:off x="3915891" y="3397578"/>
            <a:ext cx="1458666" cy="1327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064" y="3380034"/>
            <a:ext cx="1171484" cy="134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3447" y="3380034"/>
            <a:ext cx="931903" cy="1248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6" r="9878" b="6963"/>
          <a:stretch/>
        </p:blipFill>
        <p:spPr bwMode="auto">
          <a:xfrm>
            <a:off x="539553" y="5085184"/>
            <a:ext cx="1276278" cy="11066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4" r="38925" b="2681"/>
          <a:stretch/>
        </p:blipFill>
        <p:spPr bwMode="auto">
          <a:xfrm>
            <a:off x="2256385" y="5085184"/>
            <a:ext cx="1301564" cy="11066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3445" y="5085185"/>
            <a:ext cx="1475494" cy="1106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614" y="5085184"/>
            <a:ext cx="1556673" cy="1029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4" t="12508" r="22776"/>
          <a:stretch/>
        </p:blipFill>
        <p:spPr bwMode="auto">
          <a:xfrm>
            <a:off x="7508177" y="5058853"/>
            <a:ext cx="1124832" cy="10513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Управляющая кнопка: звук 21">
            <a:hlinkClick r:id="" action="ppaction://noaction" highlightClick="1">
              <a:snd r:embed="rId22" name="applause.wav"/>
            </a:hlinkClick>
          </p:cNvPr>
          <p:cNvSpPr/>
          <p:nvPr/>
        </p:nvSpPr>
        <p:spPr>
          <a:xfrm>
            <a:off x="8316416" y="6165304"/>
            <a:ext cx="827584" cy="692696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1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10" y="1297689"/>
            <a:ext cx="13144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514" y="1628800"/>
            <a:ext cx="936104" cy="1242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586" y="2310058"/>
            <a:ext cx="1160368" cy="2094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12858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67"/>
          <a:stretch/>
        </p:blipFill>
        <p:spPr bwMode="auto">
          <a:xfrm>
            <a:off x="5194066" y="4619979"/>
            <a:ext cx="1114425" cy="906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258" y="2310058"/>
            <a:ext cx="1476375" cy="162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2377"/>
            <a:ext cx="13335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5258" y="482377"/>
            <a:ext cx="1522090" cy="935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47514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1533525" cy="125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звук 11">
            <a:hlinkClick r:id="" action="ppaction://noaction" highlightClick="1">
              <a:snd r:embed="rId12" name="applause.wav"/>
            </a:hlinkClick>
          </p:cNvPr>
          <p:cNvSpPr/>
          <p:nvPr/>
        </p:nvSpPr>
        <p:spPr>
          <a:xfrm>
            <a:off x="8172400" y="6237312"/>
            <a:ext cx="971600" cy="620688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43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5794" y="3212976"/>
            <a:ext cx="2160240" cy="1872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515794" y="1412776"/>
            <a:ext cx="2112411" cy="15174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учной ввод 3"/>
          <p:cNvSpPr/>
          <p:nvPr/>
        </p:nvSpPr>
        <p:spPr>
          <a:xfrm rot="10800000">
            <a:off x="6012160" y="3260183"/>
            <a:ext cx="792088" cy="1296145"/>
          </a:xfrm>
          <a:prstGeom prst="flowChartManualInp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2483768" y="3645024"/>
            <a:ext cx="720080" cy="72008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8208807">
            <a:off x="1439480" y="2027770"/>
            <a:ext cx="1275642" cy="1872208"/>
          </a:xfrm>
          <a:prstGeom prst="parallelogram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звук 6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100392" y="6237312"/>
            <a:ext cx="1043608" cy="620688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78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5576" y="2564904"/>
            <a:ext cx="47548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Хитрый след плести стараясь,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сугробам прыгал …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97152"/>
            <a:ext cx="3889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Голосок твой так хорош,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сладко ты …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620688"/>
            <a:ext cx="3379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Лежебока рыжий кот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Отлежал себе …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im4-tub-ru.yandex.net/i?id=477526047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176659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http://im8-tub-ru.yandex.net/i?id=291356393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http://im2-tub-ru.yandex.net/i?id=119478142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Управляющая кнопка: звук 1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7956376" y="6165304"/>
            <a:ext cx="1187624" cy="692696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054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</TotalTime>
  <Words>24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Люся</dc:creator>
  <cp:lastModifiedBy>Люся</cp:lastModifiedBy>
  <cp:revision>20</cp:revision>
  <dcterms:modified xsi:type="dcterms:W3CDTF">2013-09-19T15:34:02Z</dcterms:modified>
</cp:coreProperties>
</file>