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FFFF"/>
    <a:srgbClr val="FFFF99"/>
    <a:srgbClr val="66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B3F98-52F6-44CB-9184-C4AABF7FBDDB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B80F2-656B-44B7-9E21-DFA62BBCE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80F2-656B-44B7-9E21-DFA62BBCEA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80F2-656B-44B7-9E21-DFA62BBCEA0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2F94-3009-41A3-BA35-8944A2478120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E125-3536-487B-A949-3C746BE7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учреждение детский сад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общеразвивающего вида «Малыш»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Impact" pitchFamily="34" charset="0"/>
              </a:rPr>
              <a:t>Проект по благоустройству территории участка детского сада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Impact" pitchFamily="34" charset="0"/>
              </a:rPr>
              <a:t>«Сказочный островок»</a:t>
            </a:r>
          </a:p>
          <a:p>
            <a:endParaRPr lang="ru-RU" sz="36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_637fe_641e31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144000" cy="55956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024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07207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mic Sans MS" pitchFamily="66" charset="0"/>
              </a:rPr>
              <a:t>Воспитатели:</a:t>
            </a:r>
          </a:p>
          <a:p>
            <a:r>
              <a:rPr lang="ru-RU" sz="2400" b="1" i="1" dirty="0" smtClean="0">
                <a:latin typeface="Comic Sans MS" pitchFamily="66" charset="0"/>
              </a:rPr>
              <a:t>Стародуб С.М. (2 кв.кат.)</a:t>
            </a:r>
          </a:p>
          <a:p>
            <a:r>
              <a:rPr lang="ru-RU" sz="2400" b="1" i="1" dirty="0" smtClean="0">
                <a:latin typeface="Comic Sans MS" pitchFamily="66" charset="0"/>
              </a:rPr>
              <a:t>Носова Л.В. (2 кв.кат.)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6357958"/>
            <a:ext cx="913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7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1142984"/>
            <a:ext cx="4857784" cy="5715016"/>
          </a:xfrm>
          <a:prstGeom prst="cloud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Рисунок 3" descr="P190612_18.51_[0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28670"/>
            <a:ext cx="3429006" cy="5715040"/>
          </a:xfrm>
          <a:prstGeom prst="cloud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Рисунок 4" descr="P020812_18.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43174" y="285728"/>
            <a:ext cx="3857634" cy="4500570"/>
          </a:xfrm>
          <a:prstGeom prst="cloud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34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Наша пальма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357422" y="2357430"/>
            <a:ext cx="71438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60405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  <a:latin typeface="Comic Sans MS" pitchFamily="66" charset="0"/>
              </a:rPr>
              <a:t>Ι</a:t>
            </a:r>
            <a:r>
              <a:rPr lang="el-GR" sz="3200" dirty="0" smtClean="0">
                <a:solidFill>
                  <a:srgbClr val="990099"/>
                </a:solidFill>
                <a:latin typeface="Comic Sans MS" pitchFamily="66" charset="0"/>
              </a:rPr>
              <a:t>Ι</a:t>
            </a:r>
            <a:r>
              <a:rPr lang="en-US" sz="3200" dirty="0" smtClean="0">
                <a:solidFill>
                  <a:srgbClr val="990099"/>
                </a:solidFill>
                <a:latin typeface="Comic Sans MS" pitchFamily="66" charset="0"/>
              </a:rPr>
              <a:t>Ι</a:t>
            </a:r>
            <a:r>
              <a:rPr lang="ru-RU" sz="3200" dirty="0" smtClean="0">
                <a:solidFill>
                  <a:srgbClr val="990099"/>
                </a:solidFill>
                <a:latin typeface="Comic Sans MS" pitchFamily="66" charset="0"/>
              </a:rPr>
              <a:t>. Заключительный</a:t>
            </a:r>
          </a:p>
          <a:p>
            <a:r>
              <a:rPr lang="ru-RU" dirty="0" smtClean="0"/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участка;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сбор лекарственных растений  с альпийской                      горки.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00306"/>
            <a:ext cx="4214842" cy="3357586"/>
          </a:xfrm>
          <a:prstGeom prst="cloud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428604"/>
            <a:ext cx="68580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320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Благоустройство территории участка группы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Смешарики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через создание развивающего пространства для детей дошкольного возраста.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2285992"/>
            <a:ext cx="764386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20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Создание развивающего пространства  для самостоятельной деятельности детей дошкольного возраста 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экологического и эстетического состояния территории участка ДОУ;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Повышение функциональности оборудования на участке;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родителей воспитанников к работе по улучшению состояния территории участка.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500570"/>
            <a:ext cx="2928958" cy="2143140"/>
          </a:xfrm>
          <a:prstGeom prst="cloud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714488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 проекта: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Носова Лилия Вадимовна (воспитатель 2 кв. категории),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Стародуб Светлана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Михайловна (воспитатель 2 кв. категории).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родители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 проекта: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1.06.2012г. по 10.09.2012г.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 flipV="1">
            <a:off x="1500166" y="3714752"/>
            <a:ext cx="2571768" cy="5715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00"/>
              </a:avLst>
            </a:prstTxWarp>
          </a:bodyPr>
          <a:lstStyle/>
          <a:p>
            <a:pPr algn="ctr" rtl="0"/>
            <a:endParaRPr lang="ru-RU" sz="1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5716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Этапы осуществления деятельности по проекту: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6357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обсудить с родителями дизайн по облагораживанию участка;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привлечь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оформлению участка</a:t>
            </a:r>
            <a:r>
              <a:rPr kumimoji="0" lang="ru-RU" sz="2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необходимый бросовый материал для изготовления малых форм и выносного материала (пластиковые бутылки, шины, шишки, ракушки и т.д.);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приобретение семян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осадка рассады цветов.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5389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990099"/>
                </a:solidFill>
                <a:latin typeface="Comic Sans MS" pitchFamily="66" charset="0"/>
              </a:rPr>
              <a:t>Ι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.Подготовительный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0_a0eb7_186007ad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000372"/>
            <a:ext cx="3357554" cy="4500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786190"/>
            <a:ext cx="621510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990099"/>
                </a:solidFill>
                <a:latin typeface="Comic Sans MS" pitchFamily="66" charset="0"/>
              </a:rPr>
              <a:t>ΙΙ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.Основной</a:t>
            </a:r>
          </a:p>
          <a:p>
            <a:r>
              <a:rPr lang="ru-RU" dirty="0" smtClean="0"/>
              <a:t> 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перекапывание клумб с привлечением родителей;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покраска клумб, забора и малых форм;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высадка рассады цветов на клумбы, альпийскую горку;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сооружение необходимых конструкций на участке.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00098" y="1"/>
            <a:ext cx="66437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Альпийская горка «Зелёная аптека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P020812_18.13_[02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142852"/>
            <a:ext cx="4000496" cy="321471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 descr="P10507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7422" y="4000504"/>
            <a:ext cx="6357982" cy="2643206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000108"/>
            <a:ext cx="48577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собое внимание,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уделили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озеленению  территории.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Нам было важно подобрать такие растения, которые не только украшали бы наш участок, но и оздоравливали детский организм и обладали противовоспалительным, кровоостанавливающим и ранозаживляющим действием. При оформлении альпийской горки мы постарались подобрать разнообразные  лекарственные растения: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кровоостанавливающие и ранозаживляющие (подорожник);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расслабляющая и успокаивающая (мята перечная);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противовирусные ( ромашка, мелиса лекарственная 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изучение лекарственных растений, их свойств и уход за ними – прекрасная познавательная практика для детей.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3286124"/>
            <a:ext cx="300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июнь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621508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август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7929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Цветники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 descr="P10507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2357430"/>
            <a:ext cx="3857652" cy="4357694"/>
          </a:xfrm>
          <a:prstGeom prst="cloud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 descr="P10507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381372"/>
            <a:ext cx="5214974" cy="3476628"/>
          </a:xfrm>
          <a:prstGeom prst="cloud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 descr="P10507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0"/>
            <a:ext cx="4143404" cy="3143248"/>
          </a:xfrm>
          <a:prstGeom prst="cloud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 descr="P260612_10.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28604"/>
            <a:ext cx="4071966" cy="3786190"/>
          </a:xfrm>
          <a:prstGeom prst="cloud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Рисунок 8" descr="i (2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285992"/>
            <a:ext cx="2214579" cy="1843159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6434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Центр экспериментирования «Царевна Лягушка»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P280712_13.04_[0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4214842" cy="4643470"/>
          </a:xfrm>
          <a:prstGeom prst="round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 descr="P10507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357298"/>
            <a:ext cx="4214842" cy="4643470"/>
          </a:xfrm>
          <a:prstGeom prst="round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360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«Мини-пруд»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P10507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142984"/>
            <a:ext cx="4286280" cy="5500702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507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071546"/>
            <a:ext cx="4071966" cy="5572140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7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642918"/>
            <a:ext cx="4357718" cy="2928958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 descr="P10507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786190"/>
            <a:ext cx="4429124" cy="2928958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 descr="P10507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642918"/>
            <a:ext cx="4214842" cy="6072182"/>
          </a:xfrm>
          <a:prstGeom prst="round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0"/>
            <a:ext cx="473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«В гостях у сказки»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381</Words>
  <Application>Microsoft Office PowerPoint</Application>
  <PresentationFormat>Экран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TiNNeR</dc:creator>
  <cp:lastModifiedBy>TiNNeR</cp:lastModifiedBy>
  <cp:revision>40</cp:revision>
  <dcterms:created xsi:type="dcterms:W3CDTF">2012-09-09T10:21:15Z</dcterms:created>
  <dcterms:modified xsi:type="dcterms:W3CDTF">2013-09-13T02:57:52Z</dcterms:modified>
</cp:coreProperties>
</file>