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1DD8B-7ED4-46BC-B7CB-A01580B0B5D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462D7-1CC2-48E1-8F56-3191FE14D2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00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BFC9EB-DCD6-4B3B-9A1D-386F3D1A3E53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889161-F019-4399-961C-DB83A87AB1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Современные проблемы  воспитания ребенка в семье и детском </a:t>
            </a:r>
            <a:r>
              <a:rPr lang="ru-RU" b="1" dirty="0" smtClean="0"/>
              <a:t>саду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7343804" cy="2714644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одготовили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воспитатели: 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Осипова Н.В.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Пинегина Е.В.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Санкт-Петербург, 2013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6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13972"/>
            <a:ext cx="2736592" cy="43656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582" y="3356992"/>
            <a:ext cx="3765308" cy="26141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76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140" y="2348880"/>
            <a:ext cx="6043508" cy="4320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Формула успешного воспитания детей кроется в счастливой семье.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3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996952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извилистой дорожке</a:t>
            </a:r>
          </a:p>
          <a:p>
            <a:pPr marL="0" indent="0">
              <a:buNone/>
            </a:pPr>
            <a:r>
              <a:rPr lang="ru-RU" dirty="0" smtClean="0"/>
              <a:t>Шли по миру чьи – то ножки.</a:t>
            </a:r>
          </a:p>
          <a:p>
            <a:pPr marL="0" indent="0">
              <a:buNone/>
            </a:pPr>
            <a:r>
              <a:rPr lang="ru-RU" dirty="0" smtClean="0"/>
              <a:t>Вдаль смотря широкими глазами,</a:t>
            </a:r>
          </a:p>
          <a:p>
            <a:pPr marL="0" indent="0">
              <a:buNone/>
            </a:pPr>
            <a:r>
              <a:rPr lang="ru-RU" dirty="0" smtClean="0"/>
              <a:t>Шел малыш знакомиться с правами.</a:t>
            </a:r>
          </a:p>
          <a:p>
            <a:pPr marL="0" indent="0">
              <a:buNone/>
            </a:pPr>
            <a:r>
              <a:rPr lang="ru-RU" dirty="0" smtClean="0"/>
              <a:t>Рядом  мама крепко за руку держала,</a:t>
            </a:r>
          </a:p>
          <a:p>
            <a:pPr marL="0" indent="0">
              <a:buNone/>
            </a:pPr>
            <a:r>
              <a:rPr lang="ru-RU" dirty="0" smtClean="0"/>
              <a:t>В путь – дорогу умницу свою сопровождала.</a:t>
            </a:r>
          </a:p>
          <a:p>
            <a:pPr marL="0" indent="0">
              <a:buNone/>
            </a:pPr>
            <a:r>
              <a:rPr lang="ru-RU" dirty="0" smtClean="0"/>
              <a:t>Знать должны и взрослые, и дети</a:t>
            </a:r>
          </a:p>
          <a:p>
            <a:pPr marL="0" indent="0">
              <a:buNone/>
            </a:pPr>
            <a:r>
              <a:rPr lang="ru-RU" dirty="0" smtClean="0"/>
              <a:t>О правах, что защищают их на свете.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sitewomen.com/wp-content/uploads/2013/02/veselie+deti+561068115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4766047" cy="297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3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2857496"/>
            <a:ext cx="7408333" cy="34506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Нарушения прав ребенка в семье или в образовательном учреждении.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Ребенок находится в полной зависимости от окружающих его взрослых – родителей и педагогов.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Здоровье детей и их полноценное развитие во многом определяется эффективностью по защите их прав.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проблемы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2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2928934"/>
            <a:ext cx="7408333" cy="3450696"/>
          </a:xfrm>
        </p:spPr>
        <p:txBody>
          <a:bodyPr/>
          <a:lstStyle/>
          <a:p>
            <a:r>
              <a:rPr lang="ru-RU" dirty="0" smtClean="0"/>
              <a:t>Социально – правовое включает законодательное обеспечение охраны прав ребенка.</a:t>
            </a:r>
          </a:p>
          <a:p>
            <a:r>
              <a:rPr lang="ru-RU" dirty="0" smtClean="0"/>
              <a:t>Социально – педагогическое предполагает создание благоприятных условий общения в семье, дошкольных и школьных учреждениях.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решения проблем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8584"/>
            <a:ext cx="7408333" cy="3450696"/>
          </a:xfrm>
        </p:spPr>
        <p:txBody>
          <a:bodyPr/>
          <a:lstStyle/>
          <a:p>
            <a:r>
              <a:rPr lang="ru-RU" dirty="0" smtClean="0"/>
              <a:t>Декларация прав ребенка (1959г.)</a:t>
            </a:r>
          </a:p>
          <a:p>
            <a:r>
              <a:rPr lang="ru-RU" dirty="0" smtClean="0"/>
              <a:t>Конвенция ООН о правах ребенка(1989г.)</a:t>
            </a:r>
          </a:p>
          <a:p>
            <a:r>
              <a:rPr lang="ru-RU" dirty="0" smtClean="0"/>
              <a:t>Всемирная декларация об обеспечении выживания, защиты и развития детей (1990г.)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084" y="3540813"/>
            <a:ext cx="2378916" cy="333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65403"/>
            <a:ext cx="7408333" cy="305435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Конвенция увязывает права ребенка с правами и обязанностями родителей и других лиц, несущих ответственность за их жизнь и развитие.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конвенция</a:t>
            </a:r>
            <a:endParaRPr lang="ru-RU" dirty="0"/>
          </a:p>
        </p:txBody>
      </p:sp>
      <p:pic>
        <p:nvPicPr>
          <p:cNvPr id="4" name="Picture 2" descr="http://lib.exdat.com/tw_files2/urls_55/5/d-4956/4956_html_m73809ff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030" y="4192580"/>
            <a:ext cx="21717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2285992"/>
            <a:ext cx="7408333" cy="375392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Отсутствие общего мнения в семье относительно единой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линии поведения при воспитании ребенка: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Родителями копируется линия поведения, которая применялась по отношению к ним в детстве.</a:t>
            </a:r>
          </a:p>
          <a:p>
            <a:endParaRPr lang="ru-RU" sz="900" dirty="0" smtClean="0"/>
          </a:p>
          <a:p>
            <a:r>
              <a:rPr lang="ru-RU" dirty="0" smtClean="0"/>
              <a:t>Применение родителями по отношению к своему ребенку противоположного  метода воспитания применяемого к ним в  детстве.</a:t>
            </a:r>
          </a:p>
          <a:p>
            <a:endParaRPr lang="ru-RU" sz="900" dirty="0" smtClean="0"/>
          </a:p>
          <a:p>
            <a:r>
              <a:rPr lang="ru-RU" dirty="0" smtClean="0"/>
              <a:t>Строгого характера отца, требующего беспрекословного послушания, и мягкости матери, которая всячески потакает капризам ребенка.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воспитания в семье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8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2"/>
            <a:ext cx="3168352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29000"/>
            <a:ext cx="4483164" cy="2981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590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2928934"/>
            <a:ext cx="7408333" cy="3450696"/>
          </a:xfrm>
        </p:spPr>
        <p:txBody>
          <a:bodyPr/>
          <a:lstStyle/>
          <a:p>
            <a:r>
              <a:rPr lang="ru-RU" dirty="0" smtClean="0"/>
              <a:t>Это приводит к страхам, вспышкам </a:t>
            </a:r>
            <a:r>
              <a:rPr lang="ru-RU" dirty="0"/>
              <a:t>а</a:t>
            </a:r>
            <a:r>
              <a:rPr lang="ru-RU" dirty="0" smtClean="0"/>
              <a:t>грессии.</a:t>
            </a:r>
          </a:p>
          <a:p>
            <a:r>
              <a:rPr lang="ru-RU" dirty="0" smtClean="0"/>
              <a:t>Ребенок не имеет четких моральных и этических установок, без которых не возможно гармоничное развитие личности.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8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</TotalTime>
  <Words>294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Современные проблемы  воспитания ребенка в семье и детском саду</vt:lpstr>
      <vt:lpstr>Презентация PowerPoint</vt:lpstr>
      <vt:lpstr>Современные проблемы </vt:lpstr>
      <vt:lpstr>Направления решения проблем</vt:lpstr>
      <vt:lpstr>Нормативные документы</vt:lpstr>
      <vt:lpstr>конвенция</vt:lpstr>
      <vt:lpstr>Проблемы воспитания в семье</vt:lpstr>
      <vt:lpstr>Презентация PowerPoint</vt:lpstr>
      <vt:lpstr>последствия</vt:lpstr>
      <vt:lpstr>Презентация PowerPoint</vt:lpstr>
      <vt:lpstr>Формула успешного воспитания детей кроется в счастливой семье.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проблемы  воспитания ребенка в семье и детском саду.</dc:title>
  <dc:creator>Саня</dc:creator>
  <cp:lastModifiedBy>admin</cp:lastModifiedBy>
  <cp:revision>21</cp:revision>
  <dcterms:created xsi:type="dcterms:W3CDTF">2013-11-20T17:02:07Z</dcterms:created>
  <dcterms:modified xsi:type="dcterms:W3CDTF">2013-11-23T11:02:57Z</dcterms:modified>
</cp:coreProperties>
</file>