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36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C85D0-317C-4855-AA80-1D0958D3D4DE}" type="datetimeFigureOut">
              <a:rPr lang="ru-RU" smtClean="0"/>
              <a:pPr/>
              <a:t>23.08.2010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1E6D7-5722-4749-AF07-5E4256D5FA6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C85D0-317C-4855-AA80-1D0958D3D4DE}" type="datetimeFigureOut">
              <a:rPr lang="ru-RU" smtClean="0"/>
              <a:pPr/>
              <a:t>23.08.2010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1E6D7-5722-4749-AF07-5E4256D5FA6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C85D0-317C-4855-AA80-1D0958D3D4DE}" type="datetimeFigureOut">
              <a:rPr lang="ru-RU" smtClean="0"/>
              <a:pPr/>
              <a:t>23.08.2010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1E6D7-5722-4749-AF07-5E4256D5FA6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C85D0-317C-4855-AA80-1D0958D3D4DE}" type="datetimeFigureOut">
              <a:rPr lang="ru-RU" smtClean="0"/>
              <a:pPr/>
              <a:t>23.08.2010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1E6D7-5722-4749-AF07-5E4256D5FA6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C85D0-317C-4855-AA80-1D0958D3D4DE}" type="datetimeFigureOut">
              <a:rPr lang="ru-RU" smtClean="0"/>
              <a:pPr/>
              <a:t>23.08.2010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1E6D7-5722-4749-AF07-5E4256D5FA6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C85D0-317C-4855-AA80-1D0958D3D4DE}" type="datetimeFigureOut">
              <a:rPr lang="ru-RU" smtClean="0"/>
              <a:pPr/>
              <a:t>23.08.2010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1E6D7-5722-4749-AF07-5E4256D5FA6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C85D0-317C-4855-AA80-1D0958D3D4DE}" type="datetimeFigureOut">
              <a:rPr lang="ru-RU" smtClean="0"/>
              <a:pPr/>
              <a:t>23.08.2010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1E6D7-5722-4749-AF07-5E4256D5FA6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C85D0-317C-4855-AA80-1D0958D3D4DE}" type="datetimeFigureOut">
              <a:rPr lang="ru-RU" smtClean="0"/>
              <a:pPr/>
              <a:t>23.08.2010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1E6D7-5722-4749-AF07-5E4256D5FA6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C85D0-317C-4855-AA80-1D0958D3D4DE}" type="datetimeFigureOut">
              <a:rPr lang="ru-RU" smtClean="0"/>
              <a:pPr/>
              <a:t>23.08.2010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1E6D7-5722-4749-AF07-5E4256D5FA6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C85D0-317C-4855-AA80-1D0958D3D4DE}" type="datetimeFigureOut">
              <a:rPr lang="ru-RU" smtClean="0"/>
              <a:pPr/>
              <a:t>23.08.2010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1E6D7-5722-4749-AF07-5E4256D5FA6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C85D0-317C-4855-AA80-1D0958D3D4DE}" type="datetimeFigureOut">
              <a:rPr lang="ru-RU" smtClean="0"/>
              <a:pPr/>
              <a:t>23.08.2010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B1E6D7-5722-4749-AF07-5E4256D5FA6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C85D0-317C-4855-AA80-1D0958D3D4DE}" type="datetimeFigureOut">
              <a:rPr lang="ru-RU" smtClean="0"/>
              <a:pPr/>
              <a:t>23.08.2010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B1E6D7-5722-4749-AF07-5E4256D5FA6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54560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Проект « Следы войны под нашими крышами»</a:t>
            </a:r>
            <a:endParaRPr lang="ru-RU" sz="6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тттттттттт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214942" y="0"/>
            <a:ext cx="4397435" cy="3429024"/>
          </a:xfrm>
          <a:prstGeom prst="rect">
            <a:avLst/>
          </a:prstGeom>
        </p:spPr>
      </p:pic>
      <p:pic>
        <p:nvPicPr>
          <p:cNvPr id="6" name="Picture 7" descr="Заменил отц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571612"/>
            <a:ext cx="3954467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завод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1571612"/>
            <a:ext cx="3676646" cy="483236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Дети войны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тттттттттт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214942" y="0"/>
            <a:ext cx="4397435" cy="3429024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1285860"/>
            <a:ext cx="8229600" cy="465456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Можно ли считать, что личный подвиг каждого человека  во время войны приближал нашу страну к общей победе </a:t>
            </a:r>
            <a:r>
              <a:rPr lang="ru-RU" b="1" smtClean="0">
                <a:solidFill>
                  <a:srgbClr val="002060"/>
                </a:solidFill>
              </a:rPr>
              <a:t>над врагом?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500042"/>
            <a:ext cx="76125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Основополагающий вопрос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тттттттттт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214942" y="0"/>
            <a:ext cx="4397435" cy="34290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285860"/>
            <a:ext cx="8229600" cy="5226064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rgbClr val="002060"/>
                </a:solidFill>
              </a:rPr>
              <a:t>1.Нужно ли знать и помнить свою историю ?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 2.Что мы можем сохранить для будущих поколений?</a:t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0100" y="285728"/>
            <a:ext cx="69115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Проблемные вопросы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тттттттттт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214943" y="0"/>
            <a:ext cx="3571900" cy="3429024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000108"/>
            <a:ext cx="9144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Почему нельзя забывать военное прошлое?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Почему память о павших нужна не мертвым, а нам живым?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Какой след оставила война в твоей семье?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Почему детей военного времени тоже нужно считать участниками войны?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Что ты знаешь о военном детстве твоих родственников, дедушек и бабушек?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142852"/>
            <a:ext cx="62151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Учебные вопросы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ттттттттт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214942" y="0"/>
            <a:ext cx="4397435" cy="342902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4282" y="285728"/>
            <a:ext cx="878687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Что в их рассказах тебе запомнилось больше всего?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Что помогло детям войны преодолеть трудности, не сломится, стать достойными людьми?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Что общего и различного у детей войны и у вас, современных ребят?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Чему бы вы хотели научиться у детей войны? Какие черты характера перенять? 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154</Words>
  <Application>Microsoft Office PowerPoint</Application>
  <PresentationFormat>Экран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Проект « Следы войны под нашими крышами»</vt:lpstr>
      <vt:lpstr>Дети войны </vt:lpstr>
      <vt:lpstr>Можно ли считать, что личный подвиг каждого человека  во время войны приближал нашу страну к общей победе над врагом?</vt:lpstr>
      <vt:lpstr>1.Нужно ли знать и помнить свою историю ?    2.Что мы можем сохранить для будущих поколений? </vt:lpstr>
      <vt:lpstr>Слайд 5</vt:lpstr>
      <vt:lpstr>Слайд 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«Дети войны» </dc:title>
  <dc:creator>Admin</dc:creator>
  <cp:lastModifiedBy>Admin</cp:lastModifiedBy>
  <cp:revision>6</cp:revision>
  <dcterms:created xsi:type="dcterms:W3CDTF">2010-03-11T19:51:09Z</dcterms:created>
  <dcterms:modified xsi:type="dcterms:W3CDTF">2010-08-23T18:52:23Z</dcterms:modified>
</cp:coreProperties>
</file>