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5" r:id="rId2"/>
    <p:sldMasterId id="2147483868" r:id="rId3"/>
    <p:sldMasterId id="2147483881" r:id="rId4"/>
    <p:sldMasterId id="2147483896" r:id="rId5"/>
  </p:sldMasterIdLst>
  <p:sldIdLst>
    <p:sldId id="266" r:id="rId6"/>
    <p:sldId id="256" r:id="rId7"/>
    <p:sldId id="259" r:id="rId8"/>
    <p:sldId id="260" r:id="rId9"/>
    <p:sldId id="261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6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4C27-A631-43A9-B00B-245A6131A5C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6F38-5C44-4A9B-8541-244890B87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1/11/2014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3116"/>
            <a:ext cx="8001056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Философия 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Древней 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Греции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285860"/>
            <a:ext cx="7786742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Возникновение античной философии в Древней Греции на рубеже VII-VI вв. до н.э.— является частью социально-духовного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движения, которое характеризовалось как "движение от мифа к логосу".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www.coolreferat.com/ref-2_1607960216-57884.coolp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4676">
            <a:off x="623717" y="3180306"/>
            <a:ext cx="4010238" cy="2930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8" name="Picture 6" descr="http://img.tourbina.ru/photos.3/9/0/90977/big.photo.jpg"/>
          <p:cNvPicPr>
            <a:picLocks noChangeAspect="1" noChangeArrowheads="1"/>
          </p:cNvPicPr>
          <p:nvPr/>
        </p:nvPicPr>
        <p:blipFill>
          <a:blip r:embed="rId4" cstate="print"/>
          <a:srcRect b="3210"/>
          <a:stretch>
            <a:fillRect/>
          </a:stretch>
        </p:blipFill>
        <p:spPr bwMode="auto">
          <a:xfrm rot="185555">
            <a:off x="4498070" y="3610428"/>
            <a:ext cx="4149496" cy="266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71615" y="61555"/>
            <a:ext cx="79975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3600" b="1" i="0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Причины возникновения</a:t>
            </a:r>
            <a:r>
              <a:rPr kumimoji="0" lang="ru-RU" sz="3600" b="1" i="0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философии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3600" b="1" i="0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в Древней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3600" b="1" i="0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реции</a:t>
            </a:r>
            <a:endParaRPr kumimoji="0" lang="ru-RU" sz="3600" b="1" i="0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969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ПЕРИОДИЗАЦИЯ</a:t>
            </a:r>
            <a:endParaRPr lang="ru-RU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715436" cy="41434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Ранняя греческая философия     (до V в. до н. э.)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Классическая античная философия (V—IV вв. до н. э.)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Философия эллинизма</a:t>
            </a: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Ранний эллинистический период (кон. IV—I вв. до н. э.)</a:t>
            </a:r>
          </a:p>
          <a:p>
            <a:pPr lvl="1">
              <a:lnSpc>
                <a:spcPct val="150000"/>
              </a:lnSpc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Поздний эллинистический период (кон. I в. до н. 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э.-VI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 в.)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928670"/>
            <a:ext cx="700092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Первые материалистические учения на грани VII-VI веков до н. э. возникли в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Милете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9394" name="Picture 2" descr="http://www.bdn-steiner.ru/modules/Coppermine/albums/Deyateli/af_03_th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7647">
            <a:off x="340916" y="1758713"/>
            <a:ext cx="1834939" cy="2435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396" name="Picture 4" descr="http://www.kalitva.ru/uploads/posts/2010-02/1265369024_af_08_pifagor.jpg"/>
          <p:cNvPicPr>
            <a:picLocks noChangeAspect="1" noChangeArrowheads="1"/>
          </p:cNvPicPr>
          <p:nvPr/>
        </p:nvPicPr>
        <p:blipFill>
          <a:blip r:embed="rId4" cstate="print"/>
          <a:srcRect l="5309" r="15057" b="8085"/>
          <a:stretch>
            <a:fillRect/>
          </a:stretch>
        </p:blipFill>
        <p:spPr bwMode="auto">
          <a:xfrm>
            <a:off x="1571604" y="4286256"/>
            <a:ext cx="1669293" cy="2428916"/>
          </a:xfrm>
          <a:prstGeom prst="rect">
            <a:avLst/>
          </a:prstGeom>
          <a:noFill/>
        </p:spPr>
      </p:pic>
      <p:pic>
        <p:nvPicPr>
          <p:cNvPr id="59398" name="Picture 6" descr="http://img22.imageshack.us/img22/7188/anaximene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66120">
            <a:off x="6576624" y="1645704"/>
            <a:ext cx="1949134" cy="24287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6" y="142852"/>
            <a:ext cx="706334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Ранняя греческая философия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3786190"/>
            <a:ext cx="171451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Анаксимен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4286256"/>
            <a:ext cx="195739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Анаксимандр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000504"/>
            <a:ext cx="100136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Фалес</a:t>
            </a:r>
          </a:p>
        </p:txBody>
      </p:sp>
      <p:pic>
        <p:nvPicPr>
          <p:cNvPr id="59402" name="Picture 10" descr="http://www.koshikikarate.ru/files/imagecache/fullsize/geraklit_1.jpg"/>
          <p:cNvPicPr>
            <a:picLocks noChangeAspect="1" noChangeArrowheads="1"/>
          </p:cNvPicPr>
          <p:nvPr/>
        </p:nvPicPr>
        <p:blipFill>
          <a:blip r:embed="rId6" cstate="print"/>
          <a:srcRect b="11290"/>
          <a:stretch>
            <a:fillRect/>
          </a:stretch>
        </p:blipFill>
        <p:spPr bwMode="auto">
          <a:xfrm>
            <a:off x="5500694" y="4357694"/>
            <a:ext cx="1864908" cy="2286016"/>
          </a:xfrm>
          <a:prstGeom prst="rect">
            <a:avLst/>
          </a:prstGeom>
          <a:noFill/>
        </p:spPr>
      </p:pic>
      <p:pic>
        <p:nvPicPr>
          <p:cNvPr id="59404" name="Picture 12" descr="http://st303382.sitekno.com/images/art_59615.jpg"/>
          <p:cNvPicPr>
            <a:picLocks noChangeAspect="1" noChangeArrowheads="1"/>
          </p:cNvPicPr>
          <p:nvPr/>
        </p:nvPicPr>
        <p:blipFill>
          <a:blip r:embed="rId7" cstate="print"/>
          <a:srcRect l="5338" t="26250" r="27935" b="9999"/>
          <a:stretch>
            <a:fillRect/>
          </a:stretch>
        </p:blipFill>
        <p:spPr bwMode="auto">
          <a:xfrm>
            <a:off x="3500430" y="2000240"/>
            <a:ext cx="1785950" cy="22860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6286520"/>
            <a:ext cx="111504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/>
              <a:t>Пифагор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6215082"/>
            <a:ext cx="128881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/>
              <a:t>Гераклита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doormann.tripod.com/sokrates_b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2210516" cy="2928958"/>
          </a:xfrm>
          <a:prstGeom prst="rect">
            <a:avLst/>
          </a:prstGeom>
          <a:noFill/>
        </p:spPr>
      </p:pic>
      <p:pic>
        <p:nvPicPr>
          <p:cNvPr id="61446" name="Picture 6" descr="http://img01.chitalnya.ru/upload2/735/3697954593226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86059"/>
            <a:ext cx="2150609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50112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Представители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классической античной философии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571612"/>
            <a:ext cx="7643866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Благодаря трём самым выдающимся представителям греческой философии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—Сократу, Платону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Аристотелю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 —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Афины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примерно на 1000 лет стали центром греческой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философии.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44" name="Picture 4" descr="http://img.sondakika.com/galeri/82/kitaplara-giren-unutulmaz-sozler_23763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857496"/>
            <a:ext cx="2162170" cy="28638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5786454"/>
            <a:ext cx="87921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Сократ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5786454"/>
            <a:ext cx="90024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Платон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715016"/>
            <a:ext cx="132799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Аристотель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0"/>
            <a:ext cx="5967851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Представители философии 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эллинизма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857628"/>
            <a:ext cx="92358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Эпикур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6357958"/>
            <a:ext cx="108074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Эмпирик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6357958"/>
            <a:ext cx="105028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Панеций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3929066"/>
            <a:ext cx="92704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Плотин</a:t>
            </a:r>
            <a:endParaRPr lang="ru-RU" dirty="0"/>
          </a:p>
        </p:txBody>
      </p:sp>
      <p:pic>
        <p:nvPicPr>
          <p:cNvPr id="1026" name="Picture 2" descr="http://philsphil.files.wordpress.com/2010/11/epicu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000109"/>
            <a:ext cx="2074192" cy="2714644"/>
          </a:xfrm>
          <a:prstGeom prst="rect">
            <a:avLst/>
          </a:prstGeom>
          <a:noFill/>
        </p:spPr>
      </p:pic>
      <p:pic>
        <p:nvPicPr>
          <p:cNvPr id="1028" name="Picture 4" descr="http://cdn2.all-art.org/world_literature/images/foto/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786190"/>
            <a:ext cx="1905000" cy="2514600"/>
          </a:xfrm>
          <a:prstGeom prst="rect">
            <a:avLst/>
          </a:prstGeom>
          <a:noFill/>
        </p:spPr>
      </p:pic>
      <p:pic>
        <p:nvPicPr>
          <p:cNvPr id="1030" name="Picture 6" descr="http://www.flip.kz/media/people/56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2024076" cy="2428892"/>
          </a:xfrm>
          <a:prstGeom prst="rect">
            <a:avLst/>
          </a:prstGeom>
          <a:noFill/>
        </p:spPr>
      </p:pic>
      <p:pic>
        <p:nvPicPr>
          <p:cNvPr id="1032" name="Picture 8" descr="http://vitahost.tambov.ru/vitalor/uploads/1413/1413/img/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071546"/>
            <a:ext cx="203598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85720" y="3357562"/>
            <a:ext cx="5786478" cy="29854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Самыми известными школами эллинистической философии древней Греции являлись: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Эпикуреизм (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Эпикур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Скептицизм (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Эмпирик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Стоицизм (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Панеций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Неоплатонизм (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Плотин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428736"/>
            <a:ext cx="457200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 эллинистический период получили развитие многие школы философии. На античную философию этого времени имели влияние также элементы индийской философии.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14290"/>
            <a:ext cx="61436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Философия эллинизма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571744"/>
            <a:ext cx="7572428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Древнегреческая философия оказала определяющее влияние на всю историю западной и отчасти даже мировой философии вплоть до сегодняшнего дня. 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14290"/>
            <a:ext cx="441454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Заключение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Textured template_Green Segoe_TP10286782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т2</Template>
  <TotalTime>421</TotalTime>
  <Words>159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1_Textured template_Green Segoe_TP10286782</vt:lpstr>
      <vt:lpstr>Белый текст и шрифт Courier для слайдов с кодом</vt:lpstr>
      <vt:lpstr>2_Textured template_Green Segoe_TP10286782</vt:lpstr>
      <vt:lpstr>1_Белый текст и шрифт Courier для слайдов с кодом</vt:lpstr>
      <vt:lpstr>Апекс</vt:lpstr>
      <vt:lpstr>Слайд 1</vt:lpstr>
      <vt:lpstr>Слайд 2</vt:lpstr>
      <vt:lpstr>ПЕРИОДИЗАЦИЯ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Маша</cp:lastModifiedBy>
  <cp:revision>43</cp:revision>
  <dcterms:created xsi:type="dcterms:W3CDTF">2013-09-22T07:46:23Z</dcterms:created>
  <dcterms:modified xsi:type="dcterms:W3CDTF">2014-01-11T11:25:57Z</dcterms:modified>
</cp:coreProperties>
</file>