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8" r:id="rId3"/>
    <p:sldId id="269" r:id="rId4"/>
    <p:sldId id="270" r:id="rId5"/>
    <p:sldId id="258" r:id="rId6"/>
    <p:sldId id="259" r:id="rId7"/>
    <p:sldId id="260" r:id="rId8"/>
    <p:sldId id="263" r:id="rId9"/>
    <p:sldId id="264" r:id="rId10"/>
    <p:sldId id="266" r:id="rId11"/>
    <p:sldId id="273" r:id="rId12"/>
    <p:sldId id="278" r:id="rId13"/>
    <p:sldId id="277" r:id="rId14"/>
    <p:sldId id="27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B8708-4889-4B5F-B7BA-775063A8B81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6E131-FE13-4131-8CD9-3AC17B998F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6E131-FE13-4131-8CD9-3AC17B998F6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EF0AA-ABA7-4412-B462-CAE7D76DF12F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21180-985D-4720-BFE0-634E6E869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8572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КОНСТИТУЦИОННОЕ РАЗВИТИЕ РОССИИ</a:t>
            </a:r>
            <a:endParaRPr lang="ru-RU" sz="4000" b="1" dirty="0"/>
          </a:p>
        </p:txBody>
      </p:sp>
      <p:pic>
        <p:nvPicPr>
          <p:cNvPr id="1026" name="Picture 2" descr="http://badnews.org.ru/_nw/42/882512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643314"/>
            <a:ext cx="4071966" cy="2687498"/>
          </a:xfrm>
          <a:prstGeom prst="rect">
            <a:avLst/>
          </a:prstGeom>
          <a:noFill/>
        </p:spPr>
      </p:pic>
      <p:pic>
        <p:nvPicPr>
          <p:cNvPr id="1030" name="Picture 6" descr="http://moskprf.ru/images/stories/maxim/dom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714620"/>
            <a:ext cx="2714644" cy="3999576"/>
          </a:xfrm>
          <a:prstGeom prst="rect">
            <a:avLst/>
          </a:prstGeom>
          <a:noFill/>
        </p:spPr>
      </p:pic>
      <p:pic>
        <p:nvPicPr>
          <p:cNvPr id="1032" name="Picture 8" descr="http://img13.nnm.ru/d/6/b/2/b/d5bd3a5bc4bd7080c0531ff26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071810"/>
            <a:ext cx="5034956" cy="3430964"/>
          </a:xfrm>
          <a:prstGeom prst="rect">
            <a:avLst/>
          </a:prstGeom>
          <a:noFill/>
        </p:spPr>
      </p:pic>
      <p:pic>
        <p:nvPicPr>
          <p:cNvPr id="12290" name="Picture 2" descr="http://im5-tub-ru.yandex.net/i?id=151724939-12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2285992"/>
            <a:ext cx="3335679" cy="2428892"/>
          </a:xfrm>
          <a:prstGeom prst="rect">
            <a:avLst/>
          </a:prstGeom>
          <a:noFill/>
        </p:spPr>
      </p:pic>
      <p:pic>
        <p:nvPicPr>
          <p:cNvPr id="12292" name="Picture 4" descr="http://www.zaryprio.ru/images/zarya/hotnews/5%20dekabry%202012/ko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4714884"/>
            <a:ext cx="1928826" cy="1928826"/>
          </a:xfrm>
          <a:prstGeom prst="rect">
            <a:avLst/>
          </a:prstGeom>
          <a:noFill/>
        </p:spPr>
      </p:pic>
      <p:pic>
        <p:nvPicPr>
          <p:cNvPr id="12294" name="Picture 6" descr="http://cdn.vluki.ru/_fit/350x233/files/2011Dec12/008-15975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1357298"/>
            <a:ext cx="2857520" cy="190229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286116" y="928670"/>
            <a:ext cx="58578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«20 лет  Конституции  </a:t>
            </a:r>
          </a:p>
          <a:p>
            <a:r>
              <a:rPr lang="ru-RU" sz="4000" b="1" smtClean="0"/>
              <a:t>Российской  Федерации»</a:t>
            </a:r>
            <a:endParaRPr lang="ru-RU" sz="4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4-tub-ru.yandex.net/i?id=171271392-02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3399496" cy="262847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0"/>
            <a:ext cx="328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А.А.Собчак – депутат,  юрист.</a:t>
            </a:r>
            <a:endParaRPr lang="ru-RU" sz="2400" b="1" dirty="0"/>
          </a:p>
        </p:txBody>
      </p:sp>
      <p:pic>
        <p:nvPicPr>
          <p:cNvPr id="1028" name="Picture 4" descr="http://an.crimea.ua/tmpImages/img_shahray_300_2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00438"/>
            <a:ext cx="3248941" cy="23717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5857892"/>
            <a:ext cx="3494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С.М.Шахрай – доктор  </a:t>
            </a:r>
          </a:p>
          <a:p>
            <a:r>
              <a:rPr lang="ru-RU" sz="2400" b="1" dirty="0" smtClean="0"/>
              <a:t>юридических  наук.</a:t>
            </a:r>
            <a:endParaRPr lang="ru-RU" sz="2400" b="1" dirty="0"/>
          </a:p>
        </p:txBody>
      </p:sp>
      <p:pic>
        <p:nvPicPr>
          <p:cNvPr id="6" name="Рисунок 5" descr="http://im5-tub-ru.yandex.net/i?id=104229510-34-72&amp;n=2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571480"/>
            <a:ext cx="278608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643306" y="142852"/>
            <a:ext cx="1547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В.П.Лукин</a:t>
            </a:r>
            <a:endParaRPr lang="ru-RU" sz="2400" b="1" dirty="0"/>
          </a:p>
        </p:txBody>
      </p:sp>
      <p:pic>
        <p:nvPicPr>
          <p:cNvPr id="8" name="Рисунок 7" descr="http://www.echo.msk.ru/att/element-749923-misc-sheinis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3143248"/>
            <a:ext cx="2571768" cy="283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286116" y="6000768"/>
            <a:ext cx="2000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В.Л.Шейнис</a:t>
            </a:r>
            <a:endParaRPr lang="ru-RU" sz="2400" b="1" dirty="0"/>
          </a:p>
        </p:txBody>
      </p:sp>
      <p:pic>
        <p:nvPicPr>
          <p:cNvPr id="10" name="Рисунок 9" descr="http://lobbying.ru/art_img/rumjancevog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785794"/>
            <a:ext cx="271464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286380" y="0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О.Г.Румянцев – секретарь  </a:t>
            </a:r>
          </a:p>
          <a:p>
            <a:r>
              <a:rPr lang="ru-RU" sz="2400" b="1" dirty="0" smtClean="0"/>
              <a:t>Конституционной  комиссии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214942" y="4143380"/>
            <a:ext cx="392905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Они  причастны  к  созданию Конституции  1993 года,  они  отдали  её  созданию  свои знания,  силы,  здоровье,  время.</a:t>
            </a:r>
          </a:p>
          <a:p>
            <a:r>
              <a:rPr lang="ru-RU" sz="2000" b="1" dirty="0" smtClean="0"/>
              <a:t>Конституцию разрабатывали  они  и  многие  другие  юристы - учёные  и  практики,  народные  депутаты  России.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900igr.net/datas/pravo/Prava-i-svobody-grazhdan/0004-004-Obschaja-kharakteristika-Konstitutsii-RF-1993-go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3553"/>
            <a:ext cx="8858312" cy="66437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navigato.ru/Navigato/Public/News/images/340_image_very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314394"/>
            <a:ext cx="4500594" cy="54007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0"/>
            <a:ext cx="5754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Государственный  герб  </a:t>
            </a:r>
          </a:p>
          <a:p>
            <a:r>
              <a:rPr lang="ru-RU" sz="4000" b="1" dirty="0" smtClean="0"/>
              <a:t>Российской  Федерации</a:t>
            </a:r>
            <a:endParaRPr lang="ru-RU" sz="4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2-tub-ru.yandex.net/i?id=72376785-34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52"/>
            <a:ext cx="7334301" cy="55007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57356" y="5500702"/>
            <a:ext cx="62151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Государственный  флаг  Российской  Федерации</a:t>
            </a:r>
            <a:endParaRPr lang="ru-RU" sz="40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1.liveinternet.ru/images/attach/c/0/37/812/37812242_gimn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90302"/>
            <a:ext cx="4500594" cy="6567674"/>
          </a:xfrm>
          <a:prstGeom prst="rect">
            <a:avLst/>
          </a:prstGeom>
          <a:noFill/>
        </p:spPr>
      </p:pic>
      <p:pic>
        <p:nvPicPr>
          <p:cNvPr id="34820" name="Picture 4" descr="http://im.kommersant.ru/Issues.photo/CORP/2013/03/12/KMO_128025_00732_1_t2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857232"/>
            <a:ext cx="4096657" cy="230225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57752" y="142852"/>
            <a:ext cx="38213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Государственный  Гимн  написан</a:t>
            </a:r>
          </a:p>
          <a:p>
            <a:r>
              <a:rPr lang="ru-RU" sz="2000" b="1" dirty="0" smtClean="0"/>
              <a:t>С.В.Михалковым.</a:t>
            </a:r>
            <a:endParaRPr lang="ru-RU" sz="2000" b="1" dirty="0"/>
          </a:p>
        </p:txBody>
      </p:sp>
      <p:pic>
        <p:nvPicPr>
          <p:cNvPr id="34822" name="Picture 6" descr="http://900igr.net/datai/okruzhajuschij-mir/Slavnye-simvoly-Rossii/0018-036-S.V.-Mikhalko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2714620"/>
            <a:ext cx="2714643" cy="334830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714876" y="4857760"/>
            <a:ext cx="3571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                                           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714876" y="6000768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Поэт   А.В.Александров</a:t>
            </a:r>
            <a:endParaRPr lang="ru-RU" sz="2400" b="1" dirty="0"/>
          </a:p>
        </p:txBody>
      </p:sp>
      <p:pic>
        <p:nvPicPr>
          <p:cNvPr id="34824" name="Picture 8" descr="http://www.biletcenter.ru/uploads/posts/2013-07/1373456335_akademicheskiy-ansambl-pesni-i-plyaski-im.-v.a.-aleksandrov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3857628"/>
            <a:ext cx="2500330" cy="16658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http://www.brandbanner.ru/uploads/2009-12/0a3de1176d08a12a76dcbf8af3eb08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714752"/>
            <a:ext cx="4416113" cy="278130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57554" y="5786454"/>
            <a:ext cx="57864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Президенты  дают  клятву  </a:t>
            </a:r>
          </a:p>
          <a:p>
            <a:r>
              <a:rPr lang="ru-RU" sz="2800" b="1" dirty="0" smtClean="0"/>
              <a:t>служения  России  на  Конституции.</a:t>
            </a:r>
            <a:endParaRPr lang="ru-RU" sz="2800" b="1" dirty="0"/>
          </a:p>
        </p:txBody>
      </p:sp>
      <p:pic>
        <p:nvPicPr>
          <p:cNvPr id="26636" name="Picture 12" descr="http://pionerscool.narod.ru/olderfiles/5/12.12_3_klass_Osnovnoi_Zakon_Rossi-230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4429156" cy="3321867"/>
          </a:xfrm>
          <a:prstGeom prst="rect">
            <a:avLst/>
          </a:prstGeom>
          <a:noFill/>
        </p:spPr>
      </p:pic>
      <p:pic>
        <p:nvPicPr>
          <p:cNvPr id="26638" name="Picture 14" descr="http://via-midgard.info/uploads/posts/2012-11/chto-skryvaetsya-pod-vershinoj-ajsberga-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2747122"/>
            <a:ext cx="5143536" cy="3039016"/>
          </a:xfrm>
          <a:prstGeom prst="rect">
            <a:avLst/>
          </a:prstGeom>
          <a:noFill/>
        </p:spPr>
      </p:pic>
      <p:pic>
        <p:nvPicPr>
          <p:cNvPr id="26640" name="Picture 16" descr="http://vladnews.ru/uploads/2010/01/13/7420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357298"/>
            <a:ext cx="3000396" cy="2250297"/>
          </a:xfrm>
          <a:prstGeom prst="rect">
            <a:avLst/>
          </a:prstGeom>
          <a:noFill/>
        </p:spPr>
      </p:pic>
      <p:pic>
        <p:nvPicPr>
          <p:cNvPr id="1026" name="Picture 2" descr="http://www.nashe-slovo.ru/netcat_files/Image/0000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142851"/>
            <a:ext cx="2643206" cy="1982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uned.es/geo-1-historia-antigua-universal/ROMA/forum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5857916" cy="402317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4643446"/>
            <a:ext cx="45005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 Древнем  Риме  словом </a:t>
            </a:r>
          </a:p>
          <a:p>
            <a:r>
              <a:rPr lang="ru-RU" sz="2400" b="1" dirty="0" smtClean="0"/>
              <a:t> «конституция»  называли  </a:t>
            </a:r>
          </a:p>
          <a:p>
            <a:r>
              <a:rPr lang="ru-RU" sz="2400" b="1" dirty="0" smtClean="0"/>
              <a:t>документы  которые  издавали  </a:t>
            </a:r>
          </a:p>
          <a:p>
            <a:r>
              <a:rPr lang="ru-RU" sz="2400" b="1" dirty="0" smtClean="0"/>
              <a:t>правители – императоры.</a:t>
            </a:r>
            <a:endParaRPr lang="ru-RU" sz="2400" b="1" dirty="0"/>
          </a:p>
        </p:txBody>
      </p:sp>
      <p:pic>
        <p:nvPicPr>
          <p:cNvPr id="1028" name="Picture 4" descr="http://xreferat.ru/image/48/1306189584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42852"/>
            <a:ext cx="1903690" cy="23100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43636" y="2571744"/>
            <a:ext cx="3067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Император  </a:t>
            </a:r>
            <a:r>
              <a:rPr lang="ru-RU" b="1" dirty="0" err="1" smtClean="0"/>
              <a:t>Адриан</a:t>
            </a:r>
            <a:r>
              <a:rPr lang="ru-RU" b="1" dirty="0" smtClean="0"/>
              <a:t>. 2в. н.э.</a:t>
            </a:r>
            <a:endParaRPr lang="ru-RU" b="1" dirty="0"/>
          </a:p>
        </p:txBody>
      </p:sp>
      <p:pic>
        <p:nvPicPr>
          <p:cNvPr id="1030" name="Picture 6" descr="http://stat19.privet.ru/lr/0d0a0c2c9e9ce7a30476ba0e57094f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928933"/>
            <a:ext cx="2357454" cy="340347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00694" y="6286520"/>
            <a:ext cx="364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Император  Константин.  4 в. н.э.</a:t>
            </a:r>
            <a:endParaRPr lang="ru-RU" b="1" dirty="0"/>
          </a:p>
        </p:txBody>
      </p:sp>
      <p:pic>
        <p:nvPicPr>
          <p:cNvPr id="1032" name="Picture 8" descr="http://history.rin.ru/images/tree/small/321-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51580" y="3571876"/>
            <a:ext cx="1734922" cy="242889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6248" y="6000768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Император  Троян. 1в. н.э.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cdn.theatlantic.com/static/mt/assets/nancy_scola/Washington_Constitutional_Convention_1787-6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285728"/>
            <a:ext cx="5357850" cy="3502205"/>
          </a:xfrm>
          <a:prstGeom prst="rect">
            <a:avLst/>
          </a:prstGeom>
          <a:noFill/>
        </p:spPr>
      </p:pic>
      <p:pic>
        <p:nvPicPr>
          <p:cNvPr id="28678" name="Picture 6" descr="http://dosug.md/UserFiles/dosugmd_news/max/Konstitutsiya-Dzhordzha-Vashingtona-prodana-za-10-millionov-dollar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643314"/>
            <a:ext cx="3857652" cy="289323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6248" y="5429264"/>
            <a:ext cx="428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Конституция  Джорджа   Вашингтона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000760" y="500042"/>
            <a:ext cx="34576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Обсуждение  и  </a:t>
            </a:r>
          </a:p>
          <a:p>
            <a:r>
              <a:rPr lang="ru-RU" sz="2800" b="1" dirty="0" smtClean="0"/>
              <a:t>подписание   </a:t>
            </a:r>
          </a:p>
          <a:p>
            <a:r>
              <a:rPr lang="ru-RU" sz="2800" b="1" dirty="0" smtClean="0"/>
              <a:t>в  1787 году</a:t>
            </a:r>
          </a:p>
          <a:p>
            <a:r>
              <a:rPr lang="ru-RU" sz="2800" b="1" dirty="0" smtClean="0"/>
              <a:t>первой  в  мире  конституции,  Конституции  США.</a:t>
            </a:r>
            <a:endParaRPr lang="ru-RU" sz="2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72132" y="4143380"/>
            <a:ext cx="3666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 мая 1791 год  Польша  </a:t>
            </a:r>
          </a:p>
          <a:p>
            <a:r>
              <a:rPr lang="ru-RU" sz="2400" b="1" dirty="0" smtClean="0"/>
              <a:t>принимает Конституцию,</a:t>
            </a:r>
          </a:p>
          <a:p>
            <a:r>
              <a:rPr lang="ru-RU" sz="2400" b="1" dirty="0" smtClean="0"/>
              <a:t>Это  первая  Конституция  в  Европе.</a:t>
            </a:r>
            <a:endParaRPr lang="ru-RU" sz="2400" b="1" dirty="0"/>
          </a:p>
        </p:txBody>
      </p:sp>
      <p:pic>
        <p:nvPicPr>
          <p:cNvPr id="29700" name="Picture 4" descr="http://forexaw.com/TERMs/Politika5465/img154638_5-10_Original_Konstitutsii_3_maya_17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214842" cy="3085265"/>
          </a:xfrm>
          <a:prstGeom prst="rect">
            <a:avLst/>
          </a:prstGeom>
          <a:noFill/>
        </p:spPr>
      </p:pic>
      <p:pic>
        <p:nvPicPr>
          <p:cNvPr id="29714" name="Picture 18" descr="http://www.martinfrost.ws/htmlfiles/sej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071810"/>
            <a:ext cx="5211572" cy="342009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572000" y="214290"/>
            <a:ext cx="5768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 сентябре  1791 года  Франция  </a:t>
            </a:r>
          </a:p>
          <a:p>
            <a:r>
              <a:rPr lang="ru-RU" sz="2400" b="1" dirty="0" smtClean="0"/>
              <a:t>принимает  свою  первую  </a:t>
            </a:r>
          </a:p>
          <a:p>
            <a:r>
              <a:rPr lang="ru-RU" sz="2400" b="1" dirty="0" smtClean="0"/>
              <a:t>Конституцию.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500694" y="1500174"/>
            <a:ext cx="36433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Самые  старые  европейские  конституции.</a:t>
            </a:r>
            <a:endParaRPr lang="ru-RU" sz="4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14942" y="357166"/>
            <a:ext cx="39290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КОНСТИТУЦИОННЫЕ  ПРОЕКТЫ ТАЙНЫХ  ОБЩЕСТВ  </a:t>
            </a:r>
          </a:p>
          <a:p>
            <a:r>
              <a:rPr lang="ru-RU" sz="3200" b="1" dirty="0" smtClean="0"/>
              <a:t>начала  19 века</a:t>
            </a:r>
            <a:endParaRPr lang="ru-RU" sz="3200" b="1" dirty="0"/>
          </a:p>
        </p:txBody>
      </p:sp>
      <p:pic>
        <p:nvPicPr>
          <p:cNvPr id="3" name="Рисунок 2" descr="http://school.xvatit.com/images/a/a7/IstUkr9-povni15-pestel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2428892" cy="3207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img-fotki.yandex.ru/get/21/19735401.36/0_5cf19_987e0326_XL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214290"/>
            <a:ext cx="2500330" cy="32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diclib.com/Russian_BSE/023830385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3000372"/>
            <a:ext cx="3000396" cy="3690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20" y="3429000"/>
            <a:ext cx="52864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Никита  Муравьёв,  с  его  именем  связана  «Конституция»  «Северного  общества»  и  конституционная  монархия  в  России.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П.И.Пестель  видел  Россию     республикой,  о  чём  поведал  в  «Русской  правде»  «Южного общества».</a:t>
            </a:r>
            <a:endParaRPr lang="ru-RU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nu.podelise.ru/pars_docs/refs/283/282004/282004_html_4d51543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428604"/>
            <a:ext cx="4464357" cy="5500726"/>
          </a:xfrm>
          <a:prstGeom prst="rect">
            <a:avLst/>
          </a:prstGeom>
          <a:noFill/>
        </p:spPr>
      </p:pic>
      <p:pic>
        <p:nvPicPr>
          <p:cNvPr id="1030" name="Picture 6" descr="http://www.kreml.ru/img/uploaded/%7BE84FEB03-9AAD-46B6-A3C2-D9DC5F038E65%7D_imhTr02-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285992"/>
            <a:ext cx="3357586" cy="26860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57752" y="5072074"/>
            <a:ext cx="4115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ЛАРЕЦ  В  КОТОРОМ  ХРАНИЛАСЬ  КОНСТИТУЦИЯ   ЦАРСТВА  ПОЛЬСКОГО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929190" y="642918"/>
            <a:ext cx="40005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РОССИЙСКИЙ  ИМПЕРАТОР  АЛЕКСАНДР 1  В  1815 ГОДУ</a:t>
            </a:r>
          </a:p>
          <a:p>
            <a:r>
              <a:rPr lang="ru-RU" sz="2400" b="1" dirty="0" smtClean="0"/>
              <a:t>ДАРОВАЛ  КОНСТИТУЦИЮ  ЦАРСТВУ  ПОЛЬСКОМУ.</a:t>
            </a:r>
            <a:endParaRPr lang="ru-RU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histmag.org/grafika/articles4/aleksander1-1/nowosilcow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1"/>
            <a:ext cx="435771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929190" y="1214422"/>
            <a:ext cx="42148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  1818 – 1820 гг.  Н.Н.Новосильцевым  была  разработана  первая  Конституция  Российской  империи.  «Уставная  грамота  Российской  империи»,  но  она  так  и  не  была  подписана  царём. </a:t>
            </a:r>
            <a:endParaRPr lang="ru-RU" sz="2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s_103.edu54.ru/images/irza1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48065"/>
            <a:ext cx="4214842" cy="2718950"/>
          </a:xfrm>
          <a:prstGeom prst="rect">
            <a:avLst/>
          </a:prstGeom>
          <a:noFill/>
        </p:spPr>
      </p:pic>
      <p:pic>
        <p:nvPicPr>
          <p:cNvPr id="5" name="Picture 2" descr="http://www.apn-nn.ru/images/dpix/166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94842"/>
            <a:ext cx="1928827" cy="2976967"/>
          </a:xfrm>
          <a:prstGeom prst="rect">
            <a:avLst/>
          </a:prstGeom>
          <a:noFill/>
        </p:spPr>
      </p:pic>
      <p:pic>
        <p:nvPicPr>
          <p:cNvPr id="1032" name="Picture 8" descr="http://historic.ru/books/item/f00/s00/z0000165/pic/00019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785794"/>
            <a:ext cx="3500462" cy="2284243"/>
          </a:xfrm>
          <a:prstGeom prst="rect">
            <a:avLst/>
          </a:prstGeom>
          <a:noFill/>
        </p:spPr>
      </p:pic>
      <p:pic>
        <p:nvPicPr>
          <p:cNvPr id="1036" name="Picture 12" descr="http://www.rcoit.ru/upload/medialibrary/8a6/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643314"/>
            <a:ext cx="1928826" cy="2938246"/>
          </a:xfrm>
          <a:prstGeom prst="rect">
            <a:avLst/>
          </a:prstGeom>
          <a:noFill/>
        </p:spPr>
      </p:pic>
      <p:pic>
        <p:nvPicPr>
          <p:cNvPr id="1038" name="Picture 14" descr="http://verhsud.saransk.ru/images/Story/resp_sov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86523" y="3571876"/>
            <a:ext cx="5385325" cy="300039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14282" y="5500702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Группа  делегатов   участвовавшая  в  апреле  1978 года  в  принятии  новой,  4-ой  Конституция  РСФСР  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214943" y="142852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В.И.Ленин  и  5 Всероссийский </a:t>
            </a:r>
          </a:p>
          <a:p>
            <a:r>
              <a:rPr lang="ru-RU" b="1" dirty="0" smtClean="0"/>
              <a:t>Съезд  Советов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3071810"/>
            <a:ext cx="8858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  1918 году  была  принята  первая  Конституция  РСФСР,  в  1978 году - четвёртая. </a:t>
            </a:r>
            <a:endParaRPr lang="ru-RU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rumiantsev.ru/toadmin/upload/KonstKomHas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535785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282" y="0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Пленарное  заседание  Конституционной  комиссии. Фото.  Июнь  1993 года.</a:t>
            </a:r>
            <a:endParaRPr lang="ru-RU" b="1" dirty="0"/>
          </a:p>
        </p:txBody>
      </p:sp>
      <p:pic>
        <p:nvPicPr>
          <p:cNvPr id="2050" name="Picture 2" descr="http://img-fotki.yandex.ru/get/4701/vovpos.6/0_52427_41d66bb6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607595"/>
            <a:ext cx="4143404" cy="310755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00562" y="578645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Председатель  Конституционной</a:t>
            </a:r>
          </a:p>
          <a:p>
            <a:r>
              <a:rPr lang="ru-RU" sz="2000" b="1" dirty="0" smtClean="0"/>
              <a:t>комиссии  - Б.Н.Ельцин.</a:t>
            </a:r>
            <a:endParaRPr lang="ru-RU" sz="2000" b="1" dirty="0"/>
          </a:p>
        </p:txBody>
      </p:sp>
      <p:pic>
        <p:nvPicPr>
          <p:cNvPr id="2054" name="Picture 6" descr="http://www.peoples.ru/science/economy/ruslan_hasbulatov/hasbulatov_1xrfot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500174"/>
            <a:ext cx="2786082" cy="382703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214942" y="142852"/>
            <a:ext cx="39290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 Р.И.Хасбулатов – заместитель  </a:t>
            </a:r>
          </a:p>
          <a:p>
            <a:r>
              <a:rPr lang="ru-RU" sz="2000" b="1" dirty="0" smtClean="0"/>
              <a:t>Председателя Конституционной</a:t>
            </a:r>
          </a:p>
          <a:p>
            <a:r>
              <a:rPr lang="ru-RU" sz="2000" b="1" dirty="0" smtClean="0"/>
              <a:t>комиссии.</a:t>
            </a:r>
            <a:endParaRPr lang="ru-RU" sz="2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327</Words>
  <Application>Microsoft Office PowerPoint</Application>
  <PresentationFormat>Экран (4:3)</PresentationFormat>
  <Paragraphs>60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Библиотека</cp:lastModifiedBy>
  <cp:revision>20</cp:revision>
  <dcterms:created xsi:type="dcterms:W3CDTF">2013-09-30T17:46:58Z</dcterms:created>
  <dcterms:modified xsi:type="dcterms:W3CDTF">2015-03-18T11:25:04Z</dcterms:modified>
</cp:coreProperties>
</file>