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7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3" autoAdjust="0"/>
    <p:restoredTop sz="94737" autoAdjust="0"/>
  </p:normalViewPr>
  <p:slideViewPr>
    <p:cSldViewPr snapToGrid="0"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588-5E18-41B4-83D5-61E8F2D78B7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436F-A262-4886-BB42-AD0BB0AEA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20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588-5E18-41B4-83D5-61E8F2D78B7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436F-A262-4886-BB42-AD0BB0AEA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24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588-5E18-41B4-83D5-61E8F2D78B7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436F-A262-4886-BB42-AD0BB0AEA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5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588-5E18-41B4-83D5-61E8F2D78B7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436F-A262-4886-BB42-AD0BB0AEA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27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588-5E18-41B4-83D5-61E8F2D78B7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436F-A262-4886-BB42-AD0BB0AEA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95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588-5E18-41B4-83D5-61E8F2D78B7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436F-A262-4886-BB42-AD0BB0AEA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29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588-5E18-41B4-83D5-61E8F2D78B7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436F-A262-4886-BB42-AD0BB0AEA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09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588-5E18-41B4-83D5-61E8F2D78B7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436F-A262-4886-BB42-AD0BB0AEA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67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588-5E18-41B4-83D5-61E8F2D78B7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436F-A262-4886-BB42-AD0BB0AEA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588-5E18-41B4-83D5-61E8F2D78B7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436F-A262-4886-BB42-AD0BB0AEA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0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A588-5E18-41B4-83D5-61E8F2D78B7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436F-A262-4886-BB42-AD0BB0AEA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99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AA588-5E18-41B4-83D5-61E8F2D78B7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436F-A262-4886-BB42-AD0BB0AEAC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30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82" y="2041014"/>
            <a:ext cx="7200061" cy="43817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6258" y="510026"/>
            <a:ext cx="8394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Владимир  Святославович.</a:t>
            </a:r>
          </a:p>
          <a:p>
            <a:r>
              <a:rPr lang="ru-RU" sz="3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 Принятие  христианства.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76827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18581" y="380522"/>
            <a:ext cx="5436011" cy="5848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096000"/>
            <a:ext cx="698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 Князь  Владимир (980 – 1015) 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63186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96764" y="1260714"/>
            <a:ext cx="3764157" cy="5016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828" y="0"/>
            <a:ext cx="4114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Отрок  Владимир,  с </a:t>
            </a:r>
          </a:p>
          <a:p>
            <a:r>
              <a:rPr lang="ru-RU" sz="2400" b="1" dirty="0" smtClean="0"/>
              <a:t>отцом  князем  </a:t>
            </a:r>
          </a:p>
          <a:p>
            <a:r>
              <a:rPr lang="ru-RU" sz="2400" b="1" dirty="0" smtClean="0"/>
              <a:t>Святославом Игоревичем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4453" y="429692"/>
            <a:ext cx="4239082" cy="4536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169" y="4965700"/>
            <a:ext cx="4235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Малыш  Владимир  со  своей  </a:t>
            </a:r>
          </a:p>
          <a:p>
            <a:r>
              <a:rPr lang="ru-RU" sz="2400" b="1" dirty="0" smtClean="0"/>
              <a:t>материю, рабыней  </a:t>
            </a:r>
            <a:r>
              <a:rPr lang="ru-RU" sz="2400" b="1" dirty="0" err="1" smtClean="0"/>
              <a:t>Малушей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11073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08362" y="159769"/>
            <a:ext cx="4738538" cy="64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709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32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Библиотека</cp:lastModifiedBy>
  <cp:revision>46</cp:revision>
  <dcterms:created xsi:type="dcterms:W3CDTF">2014-12-19T14:09:02Z</dcterms:created>
  <dcterms:modified xsi:type="dcterms:W3CDTF">2015-03-20T07:40:32Z</dcterms:modified>
</cp:coreProperties>
</file>