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77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9798-2AFE-456D-BE74-109E059D05A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E7AF-E6C6-430A-81C6-ECD793C53D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345217210_kartinki_s_1_sentyabrya_567_23-3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6" y="0"/>
            <a:ext cx="9001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3645024"/>
            <a:ext cx="2743200" cy="19812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хоре семь кузнечиков песни распевали, вскоре два кузнечика голос потеряли. Сосчитай без лишних слов, сколько в хоре голосов?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Origami-Kuznechik-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367" b="11367"/>
          <a:stretch>
            <a:fillRect/>
          </a:stretch>
        </p:blipFill>
        <p:spPr>
          <a:xfrm>
            <a:off x="838200" y="1143003"/>
            <a:ext cx="4419600" cy="408619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3356992"/>
            <a:ext cx="2743200" cy="1981200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Пять мальчишек-медвежат, мама уложила спать, одному никак не спится, а скольким сон хороший снится?</a:t>
            </a:r>
            <a:endParaRPr lang="ru-RU" sz="28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tyatu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93" b="1793"/>
          <a:stretch>
            <a:fillRect/>
          </a:stretch>
        </p:blipFill>
        <p:spPr>
          <a:xfrm>
            <a:off x="838200" y="1143003"/>
            <a:ext cx="4419600" cy="415820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861048"/>
            <a:ext cx="2743200" cy="19812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ромашки-жёлтоглазки, два весёлых василька, подарили маме дети, сколько же цветов в букете?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04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764704"/>
            <a:ext cx="3627635" cy="5184576"/>
          </a:xfrm>
          <a:prstGeom prst="roundRect">
            <a:avLst>
              <a:gd name="adj" fmla="val 8508"/>
            </a:avLst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nkoboev.Ru_veselyi_burati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2432" y="0"/>
            <a:ext cx="411913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4328" y="620688"/>
            <a:ext cx="11521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83671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Лось 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83671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лосёнок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14127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Лиса 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0608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Волк 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20608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волчонок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Тигр 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27809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тигрёнок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342900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Корова 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342900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телёнок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Свинья</a:t>
            </a:r>
            <a:r>
              <a:rPr lang="ru-RU" sz="2800" b="1" dirty="0" smtClean="0"/>
              <a:t> - 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95936" y="42210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поросёнок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49411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Лошадь 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49411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жеребёнок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728" y="55892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Овца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923928" y="558924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ягнёнок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16832"/>
            <a:ext cx="6819598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Игра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«Это я, это я, это все мои друзья!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08720"/>
            <a:ext cx="66247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– цветы жизни!!!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deti_23_20101117_1427456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636912"/>
            <a:ext cx="5143500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764704"/>
            <a:ext cx="7524328" cy="51125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ru-RU" sz="5400" b="1" dirty="0" smtClean="0">
                <a:ln w="31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добрый путь, </a:t>
            </a:r>
          </a:p>
          <a:p>
            <a:pPr algn="ctr"/>
            <a:r>
              <a:rPr lang="ru-RU" sz="5400" b="1" dirty="0" smtClean="0">
                <a:ln w="31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первоклассник!</a:t>
            </a:r>
            <a:endParaRPr lang="ru-RU" sz="5400" b="1" cap="none" spc="0" dirty="0">
              <a:ln w="31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«Собери портфель»</a:t>
            </a:r>
            <a:endParaRPr lang="ru-RU" dirty="0"/>
          </a:p>
        </p:txBody>
      </p:sp>
      <p:pic>
        <p:nvPicPr>
          <p:cNvPr id="4" name="Содержимое 3" descr="n_2007_22_pic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4680520" cy="417646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04088"/>
            <a:ext cx="6923112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Учебники и книжки,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Игрушечная мышка,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Паровозик  заводной,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Пластилин цветной,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Кисточки и краски,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Новогодние  маски,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Ластик и закладки,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Степлер и тетрадки,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Расписание, дневник.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Собран в школу ученик!!!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28800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Страна Знаний</a:t>
            </a:r>
            <a:endParaRPr lang="ru-RU" sz="9600" b="1" i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596299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Bookman Old Style" pitchFamily="18" charset="0"/>
              </a:rPr>
              <a:t>Золотое правило</a:t>
            </a:r>
            <a:br>
              <a:rPr lang="ru-RU" sz="6000" b="1" dirty="0" smtClean="0">
                <a:latin typeface="Bookman Old Style" pitchFamily="18" charset="0"/>
              </a:rPr>
            </a:br>
            <a:r>
              <a:rPr lang="ru-RU" sz="6000" b="1" dirty="0" smtClean="0">
                <a:latin typeface="Bookman Old Style" pitchFamily="18" charset="0"/>
              </a:rPr>
              <a:t>«Говорить надо по очереди!»</a:t>
            </a:r>
            <a:endParaRPr lang="ru-RU" sz="6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239_html_16c4548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32656"/>
            <a:ext cx="3384376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051720" y="1484784"/>
            <a:ext cx="7200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З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Н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Й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К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</a:p>
          <a:p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88640"/>
            <a:ext cx="1552216" cy="114300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1124744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1772816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бабушка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2420888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дедушка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321297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сестра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400506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брат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4653136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772816"/>
            <a:ext cx="2761952" cy="3456384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пенёчков 5 грибочков и под ёлкой – 3. Сколько будет всех грибочков? Ну-ка, мне скажи!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bygaga.com.ua/uploads/posts/1345217210_kartinki_s_1_sentyabrya_567_23-35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196752"/>
            <a:ext cx="470763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24944"/>
            <a:ext cx="2743200" cy="1981200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поляне, у пенька, ёж увидел два грибка. А подальше, у осин, он нашёл ещё один. У кого готов ответ? Сколько ёж нашёл грибков?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ёжик_с_грибами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124744"/>
            <a:ext cx="3976536" cy="4103786"/>
          </a:xfrm>
          <a:prstGeom prst="roundRect">
            <a:avLst>
              <a:gd name="adj" fmla="val 0"/>
            </a:avLst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</TotalTime>
  <Words>225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Игра «Собери портфель»</vt:lpstr>
      <vt:lpstr>Слайд 3</vt:lpstr>
      <vt:lpstr>Слайд 4</vt:lpstr>
      <vt:lpstr>Золотое правило «Говорить надо по очереди!»</vt:lpstr>
      <vt:lpstr>Слайд 6</vt:lpstr>
      <vt:lpstr>мама </vt:lpstr>
      <vt:lpstr>У пенёчков 5 грибочков и под ёлкой – 3. Сколько будет всех грибочков? Ну-ка, мне скажи!</vt:lpstr>
      <vt:lpstr>На поляне, у пенька, ёж увидел два грибка. А подальше, у осин, он нашёл ещё один. У кого готов ответ? Сколько ёж нашёл грибков?</vt:lpstr>
      <vt:lpstr>В хоре семь кузнечиков песни распевали, вскоре два кузнечика голос потеряли. Сосчитай без лишних слов, сколько в хоре голосов?</vt:lpstr>
      <vt:lpstr>Пять мальчишек-медвежат, мама уложила спать, одному никак не спится, а скольким сон хороший снится?</vt:lpstr>
      <vt:lpstr>Три ромашки-жёлтоглазки, два весёлых василька, подарили маме дети, сколько же цветов в букете?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16</cp:revision>
  <dcterms:created xsi:type="dcterms:W3CDTF">2013-10-21T08:48:59Z</dcterms:created>
  <dcterms:modified xsi:type="dcterms:W3CDTF">2013-10-21T11:25:11Z</dcterms:modified>
</cp:coreProperties>
</file>