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61" r:id="rId5"/>
    <p:sldId id="277" r:id="rId6"/>
    <p:sldId id="278" r:id="rId7"/>
    <p:sldId id="280" r:id="rId8"/>
    <p:sldId id="283" r:id="rId9"/>
    <p:sldId id="260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81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E52"/>
    <a:srgbClr val="0D025E"/>
    <a:srgbClr val="FF0066"/>
    <a:srgbClr val="CC0000"/>
    <a:srgbClr val="A12F37"/>
    <a:srgbClr val="800080"/>
    <a:srgbClr val="906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17A2C-B17C-46F6-89DA-72365E24948F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37732-3AB3-4540-BAB5-8260F391E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37732-3AB3-4540-BAB5-8260F391E6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9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357166"/>
            <a:ext cx="615745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Проектная работа по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кубановедению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2928934"/>
            <a:ext cx="3772555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Выполнила:                            </a:t>
            </a:r>
          </a:p>
          <a:p>
            <a:pPr algn="ctr"/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ИРХА     КСЕНИЯ</a:t>
            </a:r>
          </a:p>
          <a:p>
            <a:pPr algn="ctr"/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ученица  3 «Б» класса</a:t>
            </a:r>
          </a:p>
          <a:p>
            <a:pPr algn="ctr"/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pPr algn="ctr"/>
            <a:r>
              <a:rPr lang="ru-RU" sz="2800" b="1" dirty="0" err="1" smtClean="0">
                <a:ln w="11430"/>
                <a:latin typeface="Times New Roman" pitchFamily="18" charset="0"/>
                <a:cs typeface="Times New Roman" pitchFamily="18" charset="0"/>
              </a:rPr>
              <a:t>Онуфер</a:t>
            </a:r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 Надежда Михайловна</a:t>
            </a:r>
            <a:endParaRPr lang="ru-RU" sz="2800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25571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«ТЫ И ТВОЁ ИМЯ»</a:t>
            </a:r>
            <a:endParaRPr lang="ru-RU" sz="60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latin typeface="Monotype Corsiva" pitchFamily="66" charset="0"/>
              </a:rPr>
              <a:t>МБОУ   СОШ  № 8  п. Сенной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latin typeface="Monotype Corsiva" pitchFamily="66" charset="0"/>
              </a:rPr>
              <a:t>  Темрюкский  район  Краснодарский край</a:t>
            </a:r>
            <a:endParaRPr lang="ru-RU" sz="2800" b="1" dirty="0">
              <a:ln w="11430"/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Имена нашего класса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P101063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00" y="1928802"/>
            <a:ext cx="6858048" cy="4282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92867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стало интересно узнать, что означают имена моих одноклассников.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Изучив несколько имён, я поняла, что их значения во многом соответствуют характерам  моих одноклассников.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857752" cy="114300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Вячеслав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005" y="857232"/>
            <a:ext cx="3728870" cy="5294517"/>
          </a:xfrm>
        </p:spPr>
      </p:pic>
      <p:sp>
        <p:nvSpPr>
          <p:cNvPr id="5" name="TextBox 4"/>
          <p:cNvSpPr txBox="1"/>
          <p:nvPr/>
        </p:nvSpPr>
        <p:spPr>
          <a:xfrm>
            <a:off x="214282" y="1142984"/>
            <a:ext cx="4857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от древнерусского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вяче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(больше) и 'слав" (слава).                                                                                                            Маленький Славик нуждается в постоянном подтверждении любви от родителей. Чувствуя их поддержку и одобрение, он вырастает крепким, спортивным и волевым парнем, способным достигать своих целей. Как правило, Вячеслав обладает многими талантами и при благоприятных обстоятельствах он их успешно реализует. Он с детства не любит несправедливости, и эту нелюбовь проносит через всю жизнь. Вячеслав - вспыльчивый, но отходчивый и не злопамятный человек.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5000660" cy="101122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Анастасия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642918"/>
            <a:ext cx="4071966" cy="5648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" y="1071546"/>
            <a:ext cx="457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Древнегреческого происхождения и означает: воскресение (возвращенная к жизни). Настенька - имя из русских сказок. Девочке с таким именем как бы предопределено быть самой красивой, самой умной, самой нежной. Ее все любят в детстве, и Анастасия не обманет ожиданий - она никогда не будет ни злобной, ни мстительной, напротив, она беззащитна перед хитрыми, злыми людьми, ее легко обмануть или обидеть. Девочка растет мечтательной, любит детские сказки, у нее хорошо развито воображение.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Ольга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428604"/>
            <a:ext cx="3929090" cy="6026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1071546"/>
            <a:ext cx="4643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Произошло от скандинавского имени </a:t>
            </a:r>
            <a:r>
              <a:rPr lang="ru-RU" sz="2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Хельга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священная.                                              Ольга - в детстве легкоранимая, обидчивая девочка, но упрямая - наказывать ее бесполезно: прощения не попросит, выводы принципиально не сделает. Учится она, как правило, неплохо, но не из-за стремления выделиться, а скорее защищаясь от плохих отметок, которые ее убивают.</a:t>
            </a:r>
            <a:b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Ольга никогда не теряет стремления выглядеть и быть «не хуже других». Способна и сама себя нескромно похвалить, если этого не делают другие. </a:t>
            </a:r>
            <a:endParaRPr lang="ru-RU" sz="2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571481"/>
            <a:ext cx="3748873" cy="5572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857232"/>
            <a:ext cx="4857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Исконно русское имя. Мальчики с таким распространенным именем могут иметь самый разный характер. Они могут быть тихими и неприметными, могут быть непоседами и буянами. В Иванах возможно сочетание самых разнообразных качеств: силы и слабости, добра и жестокости, нежности и гнева. Имеют чрезвычайно широкий круг интересов и увлечений, за многое берутся и многое им удается сделать. Иваны встречаются среди людей самых разных профессий, они могут быть лесорубами, поэтами, летчиками, врачами, грузчиками. Открыты навстречу всему миру. Всегда в курсе дел своих родственников и близких знакомых. Среди увлечений непременно футбол, рыбалка.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829048" cy="57150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Ислам — араб. преданный Аллаху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500042"/>
            <a:ext cx="3857652" cy="5740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857232"/>
            <a:ext cx="507206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Интерпретация значения букв имени:</a:t>
            </a:r>
            <a:endParaRPr lang="ru-RU" sz="16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– тонкая духовность, чувствительность, доброта, миролюбие. Внешне человек показывает практичность как ширму для сокрытия романтической мягкой натуры.</a:t>
            </a:r>
          </a:p>
          <a:p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– здравый смысл, стремление к прочному положению и материальной обеспеченности; в раздражении – властность и капризность. Человеку важно найти свой собственный путь в жизни.</a:t>
            </a:r>
          </a:p>
          <a:p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 – тонкое восприятие красоты, артистические (художественные) таланты, стремление поделиться знаниями и ощущениями с партнером. Предупреждение своему владельцу не тратить жизнь впустую, найти свое истинное назначение.</a:t>
            </a:r>
          </a:p>
          <a:p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 – символ начала и желание что-то начать и осуществить, жажда физического и духовного комфорта.</a:t>
            </a:r>
          </a:p>
          <a:p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 – заботливая личность, готовность помочь, возможна застенчивость. Одновременно предупреждение владельцу, что он часть природы и не должен поддаваться искушению «тянуть одеяло на себя». Хищнически относясь к природе, владелец этой буквы вредит себе самому.</a:t>
            </a:r>
            <a:endParaRPr lang="ru-RU" sz="1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400420" cy="7143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Оксана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500042"/>
            <a:ext cx="3929090" cy="6026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785794"/>
            <a:ext cx="4643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Украинская форма имени Ксения, в переводе с древнегреческого -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"гостеприимная"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сильная, активная, решительная, принципиальная, прямолинейная, коммуникабельная, изобретательная, находчивая натура.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Оксана обладает сильной волей и стойкой психикой. С окружающими приветлива, дружелюбна, не конфликтна. Старается никого не обидеть, но и себя в обиду не даст. Не самокритичная, несколько эксцентричная особа, она зачастую не способна трезво оценить свои поступки и просчеты. В своих неудачах винит окружающих или считает, что ей просто не повезло. Перед препятствиями не пасует, а стремится их преодолеть. Почти всегда ей это удается. Свои убеждения и взгляды не меняет. Переубедить её невозможно.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101122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Аким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601865"/>
            <a:ext cx="4075413" cy="5861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1428736"/>
            <a:ext cx="4429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Имя Аким в переводе с древнееврейского означает «Бог воздвигнет». Аким в детстве спокоен, но упрям, мало капризничает. Очень избирателен в дружбе, нетерпим к людским недостаткам. Наделен повышенным чувством справедливости. Доказать что-либо Акиму можно только спокойствием, вескими доводами и убедительными фактами. Аким в некоторой степени эксцентричен, полагается исключительно на собственное мнение, любитель раздавать советы, любит прихвастнуть и приукрасить. Аким склонен к риску, мужественен и смел.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115409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714356"/>
            <a:ext cx="4071966" cy="5740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0" y="1214422"/>
            <a:ext cx="47148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Виктория – латинское имя, означающее «победа», «победительница».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Значение имени Виктория. Девочка, получившая от родителей это имя, уже с раннего детства отличается своеволием и упрямством. Любые попытки направить ее в общепринятое воспитательное русло, вызывают бурный протест. Давить на нее невозможно – Вика может внять только уговорам, но никак не грубой силе. Однако, при столь своенравном характере,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Викуша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вовсе не стремится к лидерству в детском коллективе – она молчалива и несколько ленива для этого.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6357982" cy="6429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Евгений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7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" y="1285860"/>
            <a:ext cx="3929090" cy="3571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00562" y="1000108"/>
            <a:ext cx="44291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Имя происходит от древнегреческого слова, означающего «благородный».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Маленький Евгений рано начнет читать и писать. У него разовьется склонность к богатой фантазии. Он хорошо будет решать задачи, требующие определенной смекалки. Евгению легко будут даваться иностранные языки. С ровесниками дружен, пользуется у них уважением.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Евгений трудолюбив, но трудности, возникающие у него на пути, выбивают его из спокойного состояния, заставляют нервничать.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therbaby.364160210_st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3" y="2291571"/>
            <a:ext cx="6022832" cy="4566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15106" cy="271179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Разные на свете бывают имена.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Значение имен толкуют письмена.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 если правильно вас мама назовет,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Счастливую вам жизнь судьба преподнесет.</a:t>
            </a:r>
            <a:endParaRPr lang="ru-RU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3143272" cy="1143008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София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7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2071678"/>
            <a:ext cx="3500462" cy="3589760"/>
          </a:xfrm>
        </p:spPr>
      </p:pic>
      <p:sp>
        <p:nvSpPr>
          <p:cNvPr id="5" name="TextBox 4"/>
          <p:cNvSpPr txBox="1"/>
          <p:nvPr/>
        </p:nvSpPr>
        <p:spPr>
          <a:xfrm>
            <a:off x="3929058" y="1142984"/>
            <a:ext cx="50006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Древнегреческое имя, означает «премудрость», «мастерство».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Святая София Божественная Премудрость являлась людям под золотым дождем: до наших дней это имя - олицетворение богатства и успеха. Называя дочку Софией, родители, сами того не подозревая, страхуют малышку от материальных проблем. В Софии заложено стремление к лидерству, ей абсолютно незнакомо слово «лень», и поэтому она, как правило, достигает намеченных целей. Ее главное достоинство - умение помогать ближнему, она умеет разрешать любые проблемы (правда, лучше чужие, чем свои). По натуре очень подвижна, не может усидеть на месте.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79690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Илья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7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500174"/>
            <a:ext cx="3500462" cy="4286280"/>
          </a:xfrm>
        </p:spPr>
      </p:pic>
      <p:sp>
        <p:nvSpPr>
          <p:cNvPr id="5" name="TextBox 4"/>
          <p:cNvSpPr txBox="1"/>
          <p:nvPr/>
        </p:nvSpPr>
        <p:spPr>
          <a:xfrm>
            <a:off x="3857620" y="928670"/>
            <a:ext cx="52863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Русская форма древнееврейского имени Илия, означающего «сила божья».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Илья - очень хозяйственный человек. С детства он приучается оказывать помощь отцу и матери во всех домашних делах и овладевает самыми разными навыками. Илья может участвовать в строительных работах на дачном участке, заниматься разведением кур и кроликов, выращивать урожай в саду и на огороде, ремонтировать бытовую технику. С Ильёй не будет особых проблем, если следить за кругом его знакомых, так как Илья не очень разборчив в выборе друзей и легко поддается дурному влиянию.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Обладает острым умом. В характере у Ильи преобладают материнские черты. В споре вспыльчив, но быстро берег себя в руки и готов взять вину на себя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3786214" cy="9286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Марк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75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2066" y="1571612"/>
            <a:ext cx="3643338" cy="3929089"/>
          </a:xfrm>
        </p:spPr>
      </p:pic>
      <p:sp>
        <p:nvSpPr>
          <p:cNvPr id="5" name="TextBox 4"/>
          <p:cNvSpPr txBox="1"/>
          <p:nvPr/>
        </p:nvSpPr>
        <p:spPr>
          <a:xfrm>
            <a:off x="142844" y="1071546"/>
            <a:ext cx="48577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от греческого имени Маркое, которое, в свою очередь, произошло предположительно от латинского слова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»- молоток. Другая версия заключается в том, что оно ведет начало от Марса (бога-покровителя людей и стад, впоследствии - бога войны).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 эгоцентричен, и эту черту, которая потом, во взрослой жизни, будет успешно маскироваться обаятельной улыбкой, подчеркнутой вежливостью и готовностью к самопожертвованию, можно легко различить в раннем детстве.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Маркуша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делает все для того, чтобы мама, папа, дедушка, бабушка и гости занимались только им.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школе он ревниво относится к успехам сверстников, не выносит их превосходства, однако пытается скрыть чувство зависти.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Я расспросила своих одноклассников о значении их имён. Оказалось, что не все знают значение своего имени , и я рассказала им о значении их имён.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Я нашла в библиотеке  книгу, где очень хорошо описано значение каждого имени. Библиотекарь, Ирина Ивановна  </a:t>
            </a:r>
            <a:r>
              <a:rPr lang="ru-RU" dirty="0" err="1" smtClean="0">
                <a:solidFill>
                  <a:srgbClr val="002060"/>
                </a:solidFill>
              </a:rPr>
              <a:t>Бастанжиева</a:t>
            </a:r>
            <a:r>
              <a:rPr lang="ru-RU" dirty="0" smtClean="0">
                <a:solidFill>
                  <a:srgbClr val="002060"/>
                </a:solidFill>
              </a:rPr>
              <a:t>, сказала, что сейчас очень много выпускается таких книг. Я попросила маму купить мне такую книгу.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Пообщавшись со своей учительницей Надеждой Михайловной </a:t>
            </a:r>
            <a:r>
              <a:rPr lang="ru-RU" dirty="0" err="1" smtClean="0">
                <a:solidFill>
                  <a:srgbClr val="002060"/>
                </a:solidFill>
              </a:rPr>
              <a:t>Онуфер</a:t>
            </a:r>
            <a:r>
              <a:rPr lang="ru-RU" dirty="0" smtClean="0">
                <a:solidFill>
                  <a:srgbClr val="002060"/>
                </a:solidFill>
              </a:rPr>
              <a:t>,  мы сделали вывод, что действительно,  значения имён  моих одноклассников  во многом соответствуют  их  характерам.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Благодарю за внимание!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C0000"/>
                </a:solidFill>
              </a:rPr>
              <a:t>АКТУАЛЬНОСТЬ</a:t>
            </a:r>
            <a:endParaRPr lang="ru-RU" b="1" u="sng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Раньше детей называли именами святых, национальными именами, составленные из  старославянских слов, имеющих глубокий смысл: Святослав, Мирослав, Ярослав, Богдан (Богом данный). После принятия христианства к нам пришли греческие и византийские имена, имеющие перевод и значение на их языке, а нам просто хорошо звучащие: Ольга, Анатолий и др. </a:t>
            </a:r>
          </a:p>
          <a:p>
            <a:r>
              <a:rPr lang="ru-RU" dirty="0" smtClean="0"/>
              <a:t>Расспросив бабушку, я узнала, что было время, когда детей называли смешными сложными именами, имеющими конкретный смысл для того времени: Вилена (В.И. Ленин), </a:t>
            </a:r>
            <a:r>
              <a:rPr lang="ru-RU" dirty="0" err="1" smtClean="0"/>
              <a:t>Электрина</a:t>
            </a:r>
            <a:r>
              <a:rPr lang="ru-RU" dirty="0" smtClean="0"/>
              <a:t> (электричество), Аврора (крейсер «Аврора»). В то время такие имена были модными. </a:t>
            </a:r>
          </a:p>
          <a:p>
            <a:r>
              <a:rPr lang="ru-RU" dirty="0" smtClean="0"/>
              <a:t>Постепенно о значении имён  люди стали забывать, особенно когда имена заимствовались  одними народами  у других. Сегодня мы не задумываемся о том, что значат наши имена. А ведь если обратиться к  их происхождению , можно узнать много интересного.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нашей школе: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27784" y="928670"/>
            <a:ext cx="3643338" cy="15716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ВСЕГО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419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детей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7544" y="3071810"/>
            <a:ext cx="3357586" cy="16430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202 мальчика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29190" y="3071810"/>
            <a:ext cx="3500462" cy="1714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217 девочек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671578">
            <a:off x="2703586" y="2202403"/>
            <a:ext cx="500309" cy="9941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759829">
            <a:off x="5938772" y="2123059"/>
            <a:ext cx="477992" cy="100843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4929198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школе учится 419 учеников и среди некоторых одинаковых,  встречающихся постоянно имён, есть редкие имена. Есть имена русские, татарские, греческие, армянские, потому что  у нас многонациональный край.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972320" cy="1582726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Самые редкие женские имена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357298"/>
            <a:ext cx="2428860" cy="12144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Сабина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71670" y="2714620"/>
            <a:ext cx="2571768" cy="12858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София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4071942"/>
            <a:ext cx="2286016" cy="15716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Василиса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43240" y="4857760"/>
            <a:ext cx="2428892" cy="12144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Найле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43636" y="1285860"/>
            <a:ext cx="2214578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Снежана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2928934"/>
            <a:ext cx="2286016" cy="12858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Алие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43702" y="5000636"/>
            <a:ext cx="2286016" cy="12858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Ангелина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28992" y="1357298"/>
            <a:ext cx="2143140" cy="13573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Марьяна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288" y="1071546"/>
            <a:ext cx="18473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6972320" cy="15112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12F37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Самые редкие мужские имена</a:t>
            </a:r>
            <a:endParaRPr lang="ru-RU" b="1" dirty="0">
              <a:ln w="11430"/>
              <a:solidFill>
                <a:srgbClr val="A12F37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1571612"/>
            <a:ext cx="2071702" cy="10715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C0000"/>
                </a:solidFill>
              </a:rPr>
              <a:t>Феофилакт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14678" y="1571612"/>
            <a:ext cx="1643074" cy="12858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Родион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728" y="3214686"/>
            <a:ext cx="1785950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Филипп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7158" y="5000636"/>
            <a:ext cx="2000264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C0000"/>
                </a:solidFill>
              </a:rPr>
              <a:t>Назар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86446" y="1500174"/>
            <a:ext cx="2071702" cy="1428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Марк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29454" y="3786190"/>
            <a:ext cx="2071702" cy="15001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Матвей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7686" y="3714752"/>
            <a:ext cx="2071702" cy="12858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C0000"/>
                </a:solidFill>
              </a:rPr>
              <a:t>Аблямид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143372" y="5429264"/>
            <a:ext cx="1785950" cy="10715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Эмиль</a:t>
            </a:r>
            <a:endParaRPr lang="ru-RU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                   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</a:t>
            </a:r>
            <a:r>
              <a:rPr lang="ru-RU" sz="4900" b="1" dirty="0" smtClean="0">
                <a:solidFill>
                  <a:srgbClr val="FF0000"/>
                </a:solidFill>
              </a:rPr>
              <a:t>Цель проекта: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изучить имена учеников 3 «Б» класса и отметить особенности их характера, связанные с именем.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Задачи проекта: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Расспросить одноклассников о значении их имён.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Изучить литературные источники по теме.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Отметить соответствие имени характеру ученика.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Введение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 уроке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дала нам задание: из дополнительных источников узнать значение своего имени. Я с мамой зашла в интернет. Оказалось, что моё имя имеет очень хороший смысл.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92696"/>
            <a:ext cx="8572560" cy="95035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Меня зовут Ксения</a:t>
            </a:r>
            <a:endParaRPr lang="ru-RU" sz="4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07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1928802"/>
            <a:ext cx="4071966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1785925"/>
            <a:ext cx="46434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Моё имя  в переводе с греческого обозначает  - «гостеприимная«».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восприимчивая, эмоциональная, вспыльчивая. У меня непостоянный характер, хорошо рисую, хорошо учусь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как написано в книге: «Вырастая, Ксения становится более спокойной, но по-прежнему упряма. Она настойчива, любит побеждать, плохо переносит поражения. Она всегда заступается за несправедливо обиженных. Ксения хорошая подруга, надежная и верная.  В то же время девочка с этим именем заботлива и внимательна к близким и друзьям, никогда не бросит в беде». Как говорит мама: «Написано верно».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714</TotalTime>
  <Words>1569</Words>
  <Application>Microsoft Office PowerPoint</Application>
  <PresentationFormat>Экран (4:3)</PresentationFormat>
  <Paragraphs>98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«ТЫ И ТВОЁ ИМЯ»</vt:lpstr>
      <vt:lpstr>Презентация PowerPoint</vt:lpstr>
      <vt:lpstr>АКТУАЛЬНОСТЬ</vt:lpstr>
      <vt:lpstr>В нашей школе:</vt:lpstr>
      <vt:lpstr>Самые редкие женские имена</vt:lpstr>
      <vt:lpstr>Самые редкие мужские имена</vt:lpstr>
      <vt:lpstr>                                                          Цель проекта:  изучить имена учеников 3 «Б» класса и отметить особенности их характера, связанные с именем.   </vt:lpstr>
      <vt:lpstr>Введение </vt:lpstr>
      <vt:lpstr>Меня зовут Ксения</vt:lpstr>
      <vt:lpstr>Имена нашего класса</vt:lpstr>
      <vt:lpstr>Вячеслав</vt:lpstr>
      <vt:lpstr>Анастасия</vt:lpstr>
      <vt:lpstr>Ольга</vt:lpstr>
      <vt:lpstr>Иван</vt:lpstr>
      <vt:lpstr>Ислам — араб. преданный Аллаху </vt:lpstr>
      <vt:lpstr>Оксана</vt:lpstr>
      <vt:lpstr>Аким</vt:lpstr>
      <vt:lpstr>Виктория</vt:lpstr>
      <vt:lpstr>Евгений</vt:lpstr>
      <vt:lpstr>София</vt:lpstr>
      <vt:lpstr>Илья</vt:lpstr>
      <vt:lpstr>Марк</vt:lpstr>
      <vt:lpstr>Заключение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И ТВОЁ ИМЯ</dc:title>
  <cp:lastModifiedBy>USER</cp:lastModifiedBy>
  <cp:revision>75</cp:revision>
  <cp:lastPrinted>2014-03-13T04:37:22Z</cp:lastPrinted>
  <dcterms:modified xsi:type="dcterms:W3CDTF">2014-04-16T07:41:59Z</dcterms:modified>
</cp:coreProperties>
</file>