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7" r:id="rId5"/>
    <p:sldId id="268" r:id="rId6"/>
    <p:sldId id="269" r:id="rId7"/>
    <p:sldId id="266" r:id="rId8"/>
    <p:sldId id="259" r:id="rId9"/>
    <p:sldId id="260" r:id="rId10"/>
    <p:sldId id="261" r:id="rId11"/>
    <p:sldId id="262"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без заголовка" id="{E72F0384-4D07-474F-85DF-3DD588EA3AC9}">
          <p14:sldIdLst>
            <p14:sldId id="256"/>
            <p14:sldId id="257"/>
            <p14:sldId id="258"/>
            <p14:sldId id="267"/>
            <p14:sldId id="268"/>
            <p14:sldId id="269"/>
            <p14:sldId id="266"/>
            <p14:sldId id="259"/>
            <p14:sldId id="260"/>
            <p14:sldId id="261"/>
            <p14:sldId id="26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117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02.10.2013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02.10.2013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02.10.2013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02.10.2013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02.10.2013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02.10.2013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02.10.2013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50">
            <a:alpha val="30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02.10.2013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2276872"/>
            <a:ext cx="7772400" cy="2520280"/>
          </a:xfrm>
        </p:spPr>
        <p:txBody>
          <a:bodyPr>
            <a:noAutofit/>
          </a:bodyPr>
          <a:lstStyle/>
          <a:p>
            <a:r>
              <a:rPr lang="ru-RU" sz="3200" b="1" dirty="0" smtClean="0"/>
              <a:t>Презентация к уроку  основы  религиозных культур и светской этики по модулю светская этика в 4 классе  </a:t>
            </a:r>
            <a:br>
              <a:rPr lang="ru-RU" sz="3200" b="1" dirty="0" smtClean="0"/>
            </a:br>
            <a:r>
              <a:rPr lang="ru-RU" sz="3200" b="1" dirty="0" smtClean="0"/>
              <a:t>«Что </a:t>
            </a:r>
            <a:r>
              <a:rPr lang="ru-RU" sz="3200" b="1" dirty="0"/>
              <a:t>значит быть </a:t>
            </a:r>
            <a:r>
              <a:rPr lang="ru-RU" sz="3200" b="1" dirty="0" smtClean="0"/>
              <a:t>моральным»</a:t>
            </a:r>
            <a:br>
              <a:rPr lang="ru-RU" sz="3200" b="1" dirty="0" smtClean="0"/>
            </a:br>
            <a:r>
              <a:rPr lang="ru-RU" sz="3200" b="1" dirty="0"/>
              <a:t/>
            </a:r>
            <a:br>
              <a:rPr lang="ru-RU" sz="3200" b="1" dirty="0"/>
            </a:br>
            <a:r>
              <a:rPr lang="ru-RU" sz="3200" b="1" dirty="0" smtClean="0"/>
              <a:t>Выполнена учителем начальных классов</a:t>
            </a:r>
            <a:r>
              <a:rPr lang="ru-RU" sz="3200" b="1" dirty="0"/>
              <a:t/>
            </a:r>
            <a:br>
              <a:rPr lang="ru-RU" sz="3200" b="1" dirty="0"/>
            </a:br>
            <a:r>
              <a:rPr lang="ru-RU" sz="3200" b="1" dirty="0" smtClean="0"/>
              <a:t>МБОУ « </a:t>
            </a:r>
            <a:r>
              <a:rPr lang="ru-RU" sz="3200" b="1" dirty="0" err="1" smtClean="0"/>
              <a:t>Меллятамакская</a:t>
            </a:r>
            <a:r>
              <a:rPr lang="ru-RU" sz="3200" b="1" dirty="0" smtClean="0"/>
              <a:t>  ООШ»</a:t>
            </a:r>
            <a:br>
              <a:rPr lang="ru-RU" sz="3200" b="1" dirty="0" smtClean="0"/>
            </a:br>
            <a:r>
              <a:rPr lang="ru-RU" sz="3200" b="1" dirty="0" err="1" smtClean="0"/>
              <a:t>Муслюмовского</a:t>
            </a:r>
            <a:r>
              <a:rPr lang="ru-RU" sz="3200" b="1" dirty="0" smtClean="0"/>
              <a:t> района </a:t>
            </a:r>
            <a:br>
              <a:rPr lang="ru-RU" sz="3200" b="1" dirty="0" smtClean="0"/>
            </a:br>
            <a:r>
              <a:rPr lang="ru-RU" sz="3200" b="1" dirty="0" smtClean="0"/>
              <a:t>Республики Татарстан</a:t>
            </a:r>
            <a:br>
              <a:rPr lang="ru-RU" sz="3200" b="1" dirty="0" smtClean="0"/>
            </a:br>
            <a:r>
              <a:rPr lang="ru-RU" sz="3200" b="1" dirty="0" err="1" smtClean="0"/>
              <a:t>Гараевой</a:t>
            </a:r>
            <a:r>
              <a:rPr lang="ru-RU" sz="3200" b="1" dirty="0" smtClean="0"/>
              <a:t> Р.Р.</a:t>
            </a:r>
            <a:endParaRPr lang="ru-RU" sz="3200" b="1" dirty="0"/>
          </a:p>
        </p:txBody>
      </p:sp>
    </p:spTree>
    <p:extLst>
      <p:ext uri="{BB962C8B-B14F-4D97-AF65-F5344CB8AC3E}">
        <p14:creationId xmlns:p14="http://schemas.microsoft.com/office/powerpoint/2010/main" val="2445049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548680"/>
            <a:ext cx="8229600" cy="5832648"/>
          </a:xfrm>
        </p:spPr>
        <p:txBody>
          <a:bodyPr>
            <a:normAutofit/>
          </a:bodyPr>
          <a:lstStyle/>
          <a:p>
            <a:pPr marL="0" indent="0">
              <a:buNone/>
            </a:pPr>
            <a:r>
              <a:rPr lang="ru-RU" i="1" dirty="0" smtClean="0"/>
              <a:t>Светская </a:t>
            </a:r>
            <a:r>
              <a:rPr lang="ru-RU" i="1" dirty="0"/>
              <a:t>этика не дает готовых ответов на все этические вопросы. Ее задача сделать выводы из исторического опыта человечества, оставив за каждым человеком право и возможность использовать эти знания для принятия самостоятельного решения и морального выбора.  Выбрать, решить за человека - это значит лишить его свободы и ответственности, лишить его возможности стать моральным)</a:t>
            </a:r>
            <a:endParaRPr lang="ru-RU" dirty="0"/>
          </a:p>
        </p:txBody>
      </p:sp>
    </p:spTree>
    <p:extLst>
      <p:ext uri="{BB962C8B-B14F-4D97-AF65-F5344CB8AC3E}">
        <p14:creationId xmlns:p14="http://schemas.microsoft.com/office/powerpoint/2010/main" val="723081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476672"/>
            <a:ext cx="8229600" cy="6048672"/>
          </a:xfrm>
        </p:spPr>
        <p:txBody>
          <a:bodyPr>
            <a:normAutofit fontScale="70000" lnSpcReduction="20000"/>
          </a:bodyPr>
          <a:lstStyle/>
          <a:p>
            <a:pPr lvl="0"/>
            <a:r>
              <a:rPr lang="ru-RU" dirty="0"/>
              <a:t>сегодня я узнал…</a:t>
            </a:r>
          </a:p>
          <a:p>
            <a:pPr lvl="0"/>
            <a:r>
              <a:rPr lang="ru-RU" dirty="0"/>
              <a:t>было интересно…</a:t>
            </a:r>
          </a:p>
          <a:p>
            <a:pPr lvl="0"/>
            <a:r>
              <a:rPr lang="ru-RU" dirty="0"/>
              <a:t>было трудно…</a:t>
            </a:r>
          </a:p>
          <a:p>
            <a:pPr lvl="0"/>
            <a:r>
              <a:rPr lang="ru-RU" dirty="0"/>
              <a:t>я выполнял задания…</a:t>
            </a:r>
          </a:p>
          <a:p>
            <a:pPr lvl="0"/>
            <a:r>
              <a:rPr lang="ru-RU" dirty="0"/>
              <a:t>я понял, что…</a:t>
            </a:r>
          </a:p>
          <a:p>
            <a:pPr lvl="0"/>
            <a:r>
              <a:rPr lang="ru-RU" dirty="0"/>
              <a:t>теперь я могу…</a:t>
            </a:r>
          </a:p>
          <a:p>
            <a:pPr lvl="0"/>
            <a:r>
              <a:rPr lang="ru-RU" dirty="0"/>
              <a:t>я почувствовал, что…</a:t>
            </a:r>
          </a:p>
          <a:p>
            <a:pPr lvl="0"/>
            <a:r>
              <a:rPr lang="ru-RU" dirty="0"/>
              <a:t>я приобрел…</a:t>
            </a:r>
          </a:p>
          <a:p>
            <a:pPr lvl="0"/>
            <a:r>
              <a:rPr lang="ru-RU" dirty="0"/>
              <a:t>я научился…</a:t>
            </a:r>
          </a:p>
          <a:p>
            <a:pPr lvl="0"/>
            <a:r>
              <a:rPr lang="ru-RU" dirty="0"/>
              <a:t>у меня получилось …</a:t>
            </a:r>
          </a:p>
          <a:p>
            <a:pPr lvl="0"/>
            <a:r>
              <a:rPr lang="ru-RU" dirty="0"/>
              <a:t>я смог…</a:t>
            </a:r>
          </a:p>
          <a:p>
            <a:pPr lvl="0"/>
            <a:r>
              <a:rPr lang="ru-RU" dirty="0"/>
              <a:t>я попробую…</a:t>
            </a:r>
          </a:p>
          <a:p>
            <a:pPr lvl="0"/>
            <a:r>
              <a:rPr lang="ru-RU" dirty="0"/>
              <a:t>меня удивило…</a:t>
            </a:r>
          </a:p>
          <a:p>
            <a:pPr lvl="0"/>
            <a:r>
              <a:rPr lang="ru-RU" dirty="0"/>
              <a:t>урок дал мне для жизни…</a:t>
            </a:r>
          </a:p>
          <a:p>
            <a:pPr lvl="0"/>
            <a:r>
              <a:rPr lang="ru-RU" dirty="0"/>
              <a:t>мне захотелось…</a:t>
            </a:r>
          </a:p>
          <a:p>
            <a:pPr lvl="0"/>
            <a:r>
              <a:rPr lang="ru-RU" dirty="0"/>
              <a:t>задумался…</a:t>
            </a:r>
          </a:p>
          <a:p>
            <a:pPr marL="0" indent="0">
              <a:buNone/>
            </a:pPr>
            <a:r>
              <a:rPr lang="ru-RU" b="1" dirty="0"/>
              <a:t> </a:t>
            </a:r>
            <a:endParaRPr lang="ru-RU" dirty="0"/>
          </a:p>
          <a:p>
            <a:endParaRPr lang="ru-RU" dirty="0"/>
          </a:p>
        </p:txBody>
      </p:sp>
    </p:spTree>
    <p:extLst>
      <p:ext uri="{BB962C8B-B14F-4D97-AF65-F5344CB8AC3E}">
        <p14:creationId xmlns:p14="http://schemas.microsoft.com/office/powerpoint/2010/main" val="1140730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924944"/>
            <a:ext cx="7054552" cy="675506"/>
          </a:xfrm>
        </p:spPr>
        <p:txBody>
          <a:bodyPr>
            <a:noAutofit/>
          </a:bodyPr>
          <a:lstStyle/>
          <a:p>
            <a:r>
              <a:rPr lang="ru-RU" sz="2400" b="1" dirty="0"/>
              <a:t>Что значит быть хорошим человеком? </a:t>
            </a:r>
            <a:br>
              <a:rPr lang="ru-RU" sz="2400" b="1" dirty="0"/>
            </a:br>
            <a:r>
              <a:rPr lang="ru-RU" sz="2400" b="1" dirty="0">
                <a:solidFill>
                  <a:srgbClr val="0070C0"/>
                </a:solidFill>
              </a:rPr>
              <a:t> </a:t>
            </a:r>
            <a:br>
              <a:rPr lang="ru-RU" sz="2400" b="1" dirty="0">
                <a:solidFill>
                  <a:srgbClr val="0070C0"/>
                </a:solidFill>
              </a:rPr>
            </a:br>
            <a:r>
              <a:rPr lang="ru-RU" sz="2400" b="1" dirty="0"/>
              <a:t>Наивнейший, казалось бы, вопрос. </a:t>
            </a:r>
            <a:br>
              <a:rPr lang="ru-RU" sz="2400" b="1" dirty="0"/>
            </a:br>
            <a:r>
              <a:rPr lang="ru-RU" sz="2400" b="1" dirty="0"/>
              <a:t> </a:t>
            </a:r>
            <a:br>
              <a:rPr lang="ru-RU" sz="2400" b="1" dirty="0"/>
            </a:br>
            <a:r>
              <a:rPr lang="ru-RU" sz="2400" b="1" dirty="0"/>
              <a:t>Поразмышлять не вредно нам об этом, </a:t>
            </a:r>
            <a:br>
              <a:rPr lang="ru-RU" sz="2400" b="1" dirty="0"/>
            </a:br>
            <a:r>
              <a:rPr lang="ru-RU" sz="2400" b="1" dirty="0"/>
              <a:t> </a:t>
            </a:r>
            <a:br>
              <a:rPr lang="ru-RU" sz="2400" b="1" dirty="0"/>
            </a:br>
            <a:r>
              <a:rPr lang="ru-RU" sz="2400" b="1" dirty="0"/>
              <a:t>Ведь вдуматься, ответ отнюдь не прост. </a:t>
            </a:r>
            <a:br>
              <a:rPr lang="ru-RU" sz="2400" b="1" dirty="0"/>
            </a:br>
            <a:r>
              <a:rPr lang="ru-RU" sz="2400" b="1" dirty="0"/>
              <a:t> </a:t>
            </a:r>
            <a:br>
              <a:rPr lang="ru-RU" sz="2400" b="1" dirty="0"/>
            </a:br>
            <a:r>
              <a:rPr lang="ru-RU" sz="2400" b="1" dirty="0"/>
              <a:t>Чтоб рассуждать, определиться надо, </a:t>
            </a:r>
            <a:br>
              <a:rPr lang="ru-RU" sz="2400" b="1" dirty="0"/>
            </a:br>
            <a:r>
              <a:rPr lang="ru-RU" sz="2400" b="1" dirty="0"/>
              <a:t> </a:t>
            </a:r>
            <a:br>
              <a:rPr lang="ru-RU" sz="2400" b="1" dirty="0"/>
            </a:br>
            <a:r>
              <a:rPr lang="ru-RU" sz="2400" b="1" dirty="0"/>
              <a:t>Что хорошо, что плохо вообще, </a:t>
            </a:r>
            <a:br>
              <a:rPr lang="ru-RU" sz="2400" b="1" dirty="0"/>
            </a:br>
            <a:r>
              <a:rPr lang="ru-RU" sz="2400" b="1" dirty="0"/>
              <a:t> </a:t>
            </a:r>
            <a:br>
              <a:rPr lang="ru-RU" sz="2400" b="1" dirty="0"/>
            </a:br>
            <a:r>
              <a:rPr lang="ru-RU" sz="2400" b="1" dirty="0"/>
              <a:t>Чтобы потом обидой и досадой </a:t>
            </a:r>
            <a:br>
              <a:rPr lang="ru-RU" sz="2400" b="1" dirty="0"/>
            </a:br>
            <a:r>
              <a:rPr lang="ru-RU" sz="2400" b="1" dirty="0"/>
              <a:t> </a:t>
            </a:r>
            <a:br>
              <a:rPr lang="ru-RU" sz="2400" b="1" dirty="0"/>
            </a:br>
            <a:r>
              <a:rPr lang="ru-RU" sz="2400" b="1" dirty="0"/>
              <a:t>                   Не замутили помыслы себе. </a:t>
            </a:r>
            <a:br>
              <a:rPr lang="ru-RU" sz="2400" b="1" dirty="0"/>
            </a:br>
            <a:r>
              <a:rPr lang="ru-RU" sz="2400" b="1" dirty="0">
                <a:solidFill>
                  <a:srgbClr val="0070C0"/>
                </a:solidFill>
              </a:rPr>
              <a:t> </a:t>
            </a:r>
            <a:br>
              <a:rPr lang="ru-RU" sz="2400" b="1" dirty="0">
                <a:solidFill>
                  <a:srgbClr val="0070C0"/>
                </a:solidFill>
              </a:rPr>
            </a:br>
            <a:endParaRPr lang="ru-RU" sz="2400" b="1" dirty="0">
              <a:solidFill>
                <a:srgbClr val="0070C0"/>
              </a:solidFill>
            </a:endParaRPr>
          </a:p>
        </p:txBody>
      </p:sp>
    </p:spTree>
    <p:extLst>
      <p:ext uri="{BB962C8B-B14F-4D97-AF65-F5344CB8AC3E}">
        <p14:creationId xmlns:p14="http://schemas.microsoft.com/office/powerpoint/2010/main" val="4201221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32168" y="303021"/>
            <a:ext cx="3970784" cy="1728192"/>
          </a:xfrm>
        </p:spPr>
        <p:txBody>
          <a:bodyPr>
            <a:normAutofit fontScale="55000" lnSpcReduction="20000"/>
          </a:bodyPr>
          <a:lstStyle/>
          <a:p>
            <a:r>
              <a:rPr lang="ru-RU" b="1" dirty="0"/>
              <a:t> дружба</a:t>
            </a:r>
            <a:endParaRPr lang="ru-RU" dirty="0"/>
          </a:p>
          <a:p>
            <a:r>
              <a:rPr lang="ru-RU" b="1" dirty="0"/>
              <a:t>альтруизм</a:t>
            </a:r>
            <a:endParaRPr lang="ru-RU" dirty="0"/>
          </a:p>
          <a:p>
            <a:r>
              <a:rPr lang="ru-RU" b="1" dirty="0"/>
              <a:t>справедливость</a:t>
            </a:r>
            <a:endParaRPr lang="ru-RU" dirty="0"/>
          </a:p>
          <a:p>
            <a:r>
              <a:rPr lang="ru-RU" b="1" dirty="0"/>
              <a:t>долг</a:t>
            </a:r>
            <a:endParaRPr lang="ru-RU" dirty="0"/>
          </a:p>
          <a:p>
            <a:r>
              <a:rPr lang="ru-RU" b="1" dirty="0"/>
              <a:t>ответственность</a:t>
            </a:r>
            <a:endParaRPr lang="ru-RU" dirty="0"/>
          </a:p>
          <a:p>
            <a:r>
              <a:rPr lang="ru-RU" b="1" dirty="0"/>
              <a:t>моральный выбор</a:t>
            </a:r>
            <a:endParaRPr lang="ru-RU"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327" y="1975051"/>
            <a:ext cx="8352928" cy="4544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381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48680"/>
            <a:ext cx="9001000" cy="852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7" y="1457400"/>
            <a:ext cx="3960440" cy="506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2132856"/>
            <a:ext cx="6552728" cy="324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2555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052736"/>
            <a:ext cx="8507612"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288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60649"/>
            <a:ext cx="9865096" cy="18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484784"/>
            <a:ext cx="7784306" cy="505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0870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326" y="404664"/>
            <a:ext cx="5023938" cy="5946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0721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32656"/>
            <a:ext cx="7286016"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3704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562" y="548680"/>
            <a:ext cx="7776863"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4141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147</Words>
  <Application>Microsoft Office PowerPoint</Application>
  <PresentationFormat>Экран (4:3)</PresentationFormat>
  <Paragraphs>26</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Презентация к уроку  основы  религиозных культур и светской этики по модулю светская этика в 4 классе   «Что значит быть моральным»  Выполнена учителем начальных классов МБОУ « Меллятамакская  ООШ» Муслюмовского района  Республики Татарстан Гараевой Р.Р.</vt:lpstr>
      <vt:lpstr>Что значит быть хорошим человеком?    Наивнейший, казалось бы, вопрос.    Поразмышлять не вредно нам об этом,    Ведь вдуматься, ответ отнюдь не прост.    Чтоб рассуждать, определиться надо,    Что хорошо, что плохо вообще,    Чтобы потом обидой и досадой                       Не замутили помыслы себе.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Что значит быть моральным </dc:title>
  <dc:creator>Расима</dc:creator>
  <cp:lastModifiedBy>Гараева</cp:lastModifiedBy>
  <cp:revision>20</cp:revision>
  <dcterms:created xsi:type="dcterms:W3CDTF">2013-04-23T07:49:44Z</dcterms:created>
  <dcterms:modified xsi:type="dcterms:W3CDTF">2013-10-02T07:14:44Z</dcterms:modified>
</cp:coreProperties>
</file>