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4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F89E60-8268-4267-9EDE-E829080AC69E}" type="datetimeFigureOut">
              <a:rPr lang="ru-RU" smtClean="0"/>
              <a:t>18.08.2013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723253-ED99-4352-9E56-1E4483AB0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304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 2-х до 6-ти  -  детский сад, до 11-ти – основная школа, 11-19 лет – 8-летняя гимназия.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23253-ED99-4352-9E56-1E4483AB06D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042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Детский сад, средняя школа, 8-летняя гимназия, спортивная школа.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23253-ED99-4352-9E56-1E4483AB06D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115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r>
              <a:rPr lang="ru-RU" baseline="0" dirty="0" smtClean="0"/>
              <a:t> детском саду 5 групп: драматическая, английская, спортивная, художественная, танцевальная. Дети от 2-х до 6-ти.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23253-ED99-4352-9E56-1E4483AB06D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283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Государственных садов мало, открываются детские группы. Город оказывает поддержку. Зарплата воспитателей – 1200 евро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23253-ED99-4352-9E56-1E4483AB06D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94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Тихий час по желанию детей. Кроватей нет, памперсы – до 4-х лет, дети от 2-х до 6-ти, 5-6</a:t>
            </a:r>
            <a:r>
              <a:rPr lang="ru-RU" baseline="0" dirty="0" smtClean="0"/>
              <a:t> лет – обязательный год. Последние 20 лет детей в детском саду ничему не обучали. Сейчас каждая детская группа выбирает «предложение» (направление). Обед можно заказывать готовый, можно готовить самим. Для работы в детской группе достаточно закончить 3-х недельные курсы, для работы в гос. садах надо учиться 3 года (зарплата выше).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23253-ED99-4352-9E56-1E4483AB06D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373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Дети находятся в саду до 13 часов (бесплатно), при необходимости до 17 часов</a:t>
            </a:r>
            <a:r>
              <a:rPr lang="ru-RU" baseline="0" dirty="0" smtClean="0"/>
              <a:t> (за отдельную плату)</a:t>
            </a:r>
            <a:r>
              <a:rPr lang="ru-RU" dirty="0" smtClean="0"/>
              <a:t>. Обед оплачивается отдельно.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23253-ED99-4352-9E56-1E4483AB06D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387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86B687-3278-4D35-B792-0AE77D0F7527}" type="datetimeFigureOut">
              <a:rPr lang="ru-RU" smtClean="0"/>
              <a:t>18.08.2013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B3F8F1-278C-4C8E-8EF1-382EC738438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86B687-3278-4D35-B792-0AE77D0F7527}" type="datetimeFigureOut">
              <a:rPr lang="ru-RU" smtClean="0"/>
              <a:t>18.08.2013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B3F8F1-278C-4C8E-8EF1-382EC73843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86B687-3278-4D35-B792-0AE77D0F7527}" type="datetimeFigureOut">
              <a:rPr lang="ru-RU" smtClean="0"/>
              <a:t>18.08.2013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B3F8F1-278C-4C8E-8EF1-382EC73843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86B687-3278-4D35-B792-0AE77D0F7527}" type="datetimeFigureOut">
              <a:rPr lang="ru-RU" smtClean="0"/>
              <a:t>18.08.2013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B3F8F1-278C-4C8E-8EF1-382EC73843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86B687-3278-4D35-B792-0AE77D0F7527}" type="datetimeFigureOut">
              <a:rPr lang="ru-RU" smtClean="0"/>
              <a:t>18.08.2013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B3F8F1-278C-4C8E-8EF1-382EC738438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86B687-3278-4D35-B792-0AE77D0F7527}" type="datetimeFigureOut">
              <a:rPr lang="ru-RU" smtClean="0"/>
              <a:t>18.08.2013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B3F8F1-278C-4C8E-8EF1-382EC73843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86B687-3278-4D35-B792-0AE77D0F7527}" type="datetimeFigureOut">
              <a:rPr lang="ru-RU" smtClean="0"/>
              <a:t>18.08.2013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B3F8F1-278C-4C8E-8EF1-382EC73843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86B687-3278-4D35-B792-0AE77D0F7527}" type="datetimeFigureOut">
              <a:rPr lang="ru-RU" smtClean="0"/>
              <a:t>18.08.2013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B3F8F1-278C-4C8E-8EF1-382EC73843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86B687-3278-4D35-B792-0AE77D0F7527}" type="datetimeFigureOut">
              <a:rPr lang="ru-RU" smtClean="0"/>
              <a:t>18.08.2013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B3F8F1-278C-4C8E-8EF1-382EC7384385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86B687-3278-4D35-B792-0AE77D0F7527}" type="datetimeFigureOut">
              <a:rPr lang="ru-RU" smtClean="0"/>
              <a:t>18.08.2013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B3F8F1-278C-4C8E-8EF1-382EC73843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86B687-3278-4D35-B792-0AE77D0F7527}" type="datetimeFigureOut">
              <a:rPr lang="ru-RU" smtClean="0"/>
              <a:t>18.08.2013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B3F8F1-278C-4C8E-8EF1-382EC738438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586B687-3278-4D35-B792-0AE77D0F7527}" type="datetimeFigureOut">
              <a:rPr lang="ru-RU" smtClean="0"/>
              <a:t>18.08.2013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8B3F8F1-278C-4C8E-8EF1-382EC7384385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17" Type="http://schemas.openxmlformats.org/officeDocument/2006/relationships/image" Target="../media/image40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5" Type="http://schemas.openxmlformats.org/officeDocument/2006/relationships/image" Target="../media/image3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Relationship Id="rId1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556792"/>
            <a:ext cx="7406640" cy="1472184"/>
          </a:xfrm>
        </p:spPr>
        <p:txBody>
          <a:bodyPr/>
          <a:lstStyle/>
          <a:p>
            <a:r>
              <a:rPr lang="ru-RU" dirty="0" smtClean="0"/>
              <a:t>Образование в Словакии и Австрии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005064"/>
            <a:ext cx="7406640" cy="1752600"/>
          </a:xfrm>
        </p:spPr>
        <p:txBody>
          <a:bodyPr/>
          <a:lstStyle/>
          <a:p>
            <a:r>
              <a:rPr lang="ru-RU" dirty="0" smtClean="0"/>
              <a:t>Отчет об участии в семинаре по обмену опытом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724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3017520"/>
            <a:ext cx="69878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771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Словакия.</a:t>
            </a:r>
            <a:br>
              <a:rPr lang="ru-RU" dirty="0" smtClean="0"/>
            </a:br>
            <a:r>
              <a:rPr lang="ru-RU" dirty="0" smtClean="0"/>
              <a:t>Г. </a:t>
            </a:r>
            <a:r>
              <a:rPr lang="ru-RU" dirty="0" err="1" smtClean="0"/>
              <a:t>Прешов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Частная школа «ЭЛБА»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42235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esktop\ЮЛИНЫ ВИДЕО\СЕМИНАР ПО ОБМЕНУ ОПЫТОМ\1\SAM_050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1862" y="591530"/>
            <a:ext cx="7566587" cy="567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ЮЛИНЫ ВИДЕО\СЕМИНАР ПО ОБМЕНУ ОПЫТОМ\1\SAM_050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1862" y="490364"/>
            <a:ext cx="7836363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12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ЮЛИНЫ ВИДЕО\СЕМИНАР ПО ОБМЕНУ ОПЫТОМ\1\SAM_047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9647" y="689229"/>
            <a:ext cx="7740352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ЮЛИНЫ ВИДЕО\СЕМИНАР ПО ОБМЕНУ ОПЫТОМ\3\P2192327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57941" y="433900"/>
            <a:ext cx="6732240" cy="572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ЮЛИНЫ ВИДЕО\СЕМИНАР ПО ОБМЕНУ ОПЫТОМ\1\SAM_046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9176" y="558362"/>
            <a:ext cx="8041293" cy="603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558362"/>
            <a:ext cx="7296811" cy="547260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367644" y="1304764"/>
            <a:ext cx="6192688" cy="4104456"/>
          </a:xfrm>
          <a:prstGeom prst="rect">
            <a:avLst/>
          </a:prstGeom>
        </p:spPr>
      </p:pic>
      <p:pic>
        <p:nvPicPr>
          <p:cNvPr id="2050" name="Picture 2" descr="C:\Users\User\Desktop\ЮЛИНЫ ВИДЕО\СЕМИНАР ПО ОБМЕНУ ОПЫТОМ\1\SAM_0484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5873" y="558362"/>
            <a:ext cx="7956376" cy="596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72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C:\Users\User\Desktop\ЮЛИНЫ ВИДЕО\СЕМИНАР ПО ОБМЕНУ ОПЫТОМ\3\P219233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4231" y="180486"/>
            <a:ext cx="4908831" cy="654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User\Desktop\ЮЛИНЫ ВИДЕО\СЕМИНАР ПО ОБМЕНУ ОПЫТОМ\3\P219233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1791" y="213630"/>
            <a:ext cx="4908831" cy="654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User\Desktop\ЮЛИНЫ ВИДЕО\СЕМИНАР ПО ОБМЕНУ ОПЫТОМ\3\P219233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1506" y="653174"/>
            <a:ext cx="7812360" cy="585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User\Desktop\ЮЛИНЫ ВИДЕО\СЕМИНАР ПО ОБМЕНУ ОПЫТОМ\3\P219234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8708" y="346385"/>
            <a:ext cx="4659982" cy="621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Users\User\Desktop\ЮЛИНЫ ВИДЕО\СЕМИНАР ПО ОБМЕНУ ОПЫТОМ\1\SAM_047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1871" y="254124"/>
            <a:ext cx="4884333" cy="651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esktop\ЮЛИНЫ ВИДЕО\СЕМИНАР ПО ОБМЕНУ ОПЫТОМ\1\SAM_0463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23093" y="188640"/>
            <a:ext cx="4274917" cy="63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ЮЛИНЫ ВИДЕО\СЕМИНАР ПО ОБМЕНУ ОПЫТОМ\1\SAM_0462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588897"/>
            <a:ext cx="7408981" cy="555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ЮЛИНЫ ВИДЕО\СЕМИНАР ПО ОБМЕНУ ОПЫТОМ\1\SAM_0458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1506" y="956651"/>
            <a:ext cx="7452320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ЮЛИНЫ ВИДЕО\СЕМИНАР ПО ОБМЕНУ ОПЫТОМ\3\P2192319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1506" y="667836"/>
            <a:ext cx="7836363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\Desktop\ЮЛИНЫ ВИДЕО\СЕМИНАР ПО ОБМЕНУ ОПЫТОМ\1\SAM_0468.JPG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92372" y="667836"/>
            <a:ext cx="5143500" cy="499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User\Desktop\ЮЛИНЫ ВИДЕО\СЕМИНАР ПО ОБМЕНУ ОПЫТОМ\3\P2192325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1506" y="667836"/>
            <a:ext cx="7236296" cy="542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User\Desktop\ЮЛИНЫ ВИДЕО\СЕМИНАР ПО ОБМЕНУ ОПЫТОМ\1\SAM_0480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5484" y="178701"/>
            <a:ext cx="4678440" cy="654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55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Австрия</a:t>
            </a:r>
            <a:br>
              <a:rPr lang="ru-RU" sz="4400" dirty="0" smtClean="0"/>
            </a:br>
            <a:r>
              <a:rPr lang="ru-RU" sz="4400" dirty="0" smtClean="0"/>
              <a:t>г. ВЕНА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Детские группы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06944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User\Desktop\ЮЛИНЫ ВИДЕО\СЕМИНАР ПО ОБМЕНУ ОПЫТОМ\2\100PHOTO\SAM_086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5655" y="634380"/>
            <a:ext cx="7662597" cy="574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ЮЛИНЫ ВИДЕО\СЕМИНАР ПО ОБМЕНУ ОПЫТОМ\2\100PHOTO\SAM_086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3567" y="688386"/>
            <a:ext cx="7662597" cy="574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ser\Desktop\ЮЛИНЫ ВИДЕО\СЕМИНАР ПО ОБМЕНУ ОПЫТОМ\2\100PHOTO\SAM_085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ЮЛИНЫ ВИДЕО\СЕМИНАР ПО ОБМЕНУ ОПЫТОМ\3\P221279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2410" y="688386"/>
            <a:ext cx="7308304" cy="548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2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Австрия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Государственный детский сад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49710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2" name="Picture 12" descr="C:\Users\User\Desktop\ЮЛИНЫ ВИДЕО\СЕМИНАР ПО ОБМЕНУ ОПЫТОМ\2\100PHOTO\SAM_092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9349" y="755343"/>
            <a:ext cx="7596336" cy="569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 descr="C:\Users\User\Desktop\ЮЛИНЫ ВИДЕО\СЕМИНАР ПО ОБМЕНУ ОПЫТОМ\3\P222284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75211"/>
            <a:ext cx="4731990" cy="6709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C:\Users\User\Desktop\ЮЛИНЫ ВИДЕО\СЕМИНАР ПО ОБМЕНУ ОПЫТОМ\2\100PHOTO\SAM_092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7179" y="96428"/>
            <a:ext cx="4839446" cy="645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5" name="Picture 15" descr="C:\Users\User\Desktop\ЮЛИНЫ ВИДЕО\СЕМИНАР ПО ОБМЕНУ ОПЫТОМ\2\100PHOTO\SAM_094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2670" y="223703"/>
            <a:ext cx="4809694" cy="641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C:\Users\User\Desktop\ЮЛИНЫ ВИДЕО\СЕМИНАР ПО ОБМЕНУ ОПЫТОМ\3\P2222864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8212" y="736925"/>
            <a:ext cx="7812360" cy="585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7" name="Picture 17" descr="C:\Users\User\Desktop\ЮЛИНЫ ВИДЕО\СЕМИНАР ПО ОБМЕНУ ОПЫТОМ\3\P2222867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037" y="909004"/>
            <a:ext cx="7260299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User\Desktop\ЮЛИНЫ ВИДЕО\СЕМИНАР ПО ОБМЕНУ ОПЫТОМ\2\100PHOTO\SAM_0869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850307"/>
            <a:ext cx="7416824" cy="556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ЮЛИНЫ ВИДЕО\СЕМИНАР ПО ОБМЕНУ ОПЫТОМ\3\P2222819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2066" y="593969"/>
            <a:ext cx="7758608" cy="581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ЮЛИНЫ ВИДЕО\СЕМИНАР ПО ОБМЕНУ ОПЫТОМ\3\P2222820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0951" y="566966"/>
            <a:ext cx="7635200" cy="572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Desktop\ЮЛИНЫ ВИДЕО\СЕМИНАР ПО ОБМЕНУ ОПЫТОМ\3\P2222824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1254" y="1134029"/>
            <a:ext cx="6660232" cy="499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User\Desktop\ЮЛИНЫ ВИДЕО\СЕМИНАР ПО ОБМЕНУ ОПЫТОМ\2\100PHOTO\SAM_0891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3006" y="566966"/>
            <a:ext cx="7836363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User\Desktop\ЮЛИНЫ ВИДЕО\СЕМИНАР ПО ОБМЕНУ ОПЫТОМ\3\P2222828.JP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0951" y="724674"/>
            <a:ext cx="7584335" cy="568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User\Desktop\ЮЛИНЫ ВИДЕО\СЕМИНАР ПО ОБМЕНУ ОПЫТОМ\2\100PHOTO\SAM_0895.JP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2066" y="650120"/>
            <a:ext cx="7524328" cy="564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:\Users\User\Desktop\ЮЛИНЫ ВИДЕО\СЕМИНАР ПО ОБМЕНУ ОПЫТОМ\3\P2222835.JPG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2310" y="636818"/>
            <a:ext cx="7644341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C:\Users\User\Desktop\ЮЛИНЫ ВИДЕО\СЕМИНАР ПО ОБМЕНУ ОПЫТОМ\2\100PHOTO\SAM_0909.JPG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8070" y="736925"/>
            <a:ext cx="7452320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17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501</TotalTime>
  <Words>213</Words>
  <Application>Microsoft Office PowerPoint</Application>
  <PresentationFormat>Экран (4:3)</PresentationFormat>
  <Paragraphs>21</Paragraphs>
  <Slides>10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Образование в Словакии и Австрии</vt:lpstr>
      <vt:lpstr>Словакия. Г. Прешов</vt:lpstr>
      <vt:lpstr>Презентация PowerPoint</vt:lpstr>
      <vt:lpstr>Презентация PowerPoint</vt:lpstr>
      <vt:lpstr>Презентация PowerPoint</vt:lpstr>
      <vt:lpstr> Австрия г. ВЕНА</vt:lpstr>
      <vt:lpstr>Презентация PowerPoint</vt:lpstr>
      <vt:lpstr> Австрия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Образование в Словакии и Австрии</dc:title>
  <dc:creator>User</dc:creator>
  <cp:lastModifiedBy>Дима</cp:lastModifiedBy>
  <cp:revision>50</cp:revision>
  <dcterms:created xsi:type="dcterms:W3CDTF">2013-02-27T06:31:31Z</dcterms:created>
  <dcterms:modified xsi:type="dcterms:W3CDTF">2013-08-18T08:55:44Z</dcterms:modified>
</cp:coreProperties>
</file>