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1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3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8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3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5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3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9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85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5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741-8541-41D8-91F8-2410CFDBC94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746E-A22B-4727-923A-9EC9E080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7360" y="620688"/>
            <a:ext cx="7968849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i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Знакомство со </a:t>
            </a:r>
          </a:p>
          <a:p>
            <a:pPr algn="ctr"/>
            <a:r>
              <a:rPr lang="ru-RU" sz="8800" b="1" i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звуками </a:t>
            </a:r>
          </a:p>
          <a:p>
            <a:pPr algn="ctr"/>
            <a:r>
              <a:rPr lang="ru-RU" sz="166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en-US" sz="166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arlow Solid Italic" pitchFamily="82" charset="0"/>
              </a:rPr>
              <a:t>‘</a:t>
            </a:r>
            <a:r>
              <a:rPr lang="ru-RU" sz="166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з</a:t>
            </a:r>
            <a:endParaRPr lang="ru-RU" sz="16600" b="1" i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08920"/>
            <a:ext cx="357159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384042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0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Мои сканированные изображения\сканирование0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9899" r="6027" b="7677"/>
          <a:stretch/>
        </p:blipFill>
        <p:spPr bwMode="auto">
          <a:xfrm>
            <a:off x="-36930" y="0"/>
            <a:ext cx="9180929" cy="68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980728"/>
            <a:ext cx="504056" cy="57606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980728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Я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980728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Ч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575729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К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575729"/>
            <a:ext cx="504056" cy="57606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О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575729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Н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1988" y="1593922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У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36044" y="1593922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Р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40100" y="1584406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А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5962" y="2151793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У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00018" y="2151793"/>
            <a:ext cx="504056" cy="57606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Л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4074" y="2151793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И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79886" y="2169986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Т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83942" y="2169986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К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87998" y="2160470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А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2716852"/>
            <a:ext cx="504056" cy="57606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О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2716852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К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31988" y="2735045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Н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36044" y="2735045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О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3178842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В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7744" y="3178842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Е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43556" y="3197035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Л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7612" y="3197035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О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5664" y="3212168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С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9720" y="3212168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И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95532" y="3230361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П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99588" y="3230361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Е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3230361"/>
            <a:ext cx="504056" cy="57606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Д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7984" y="3754906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52040" y="3770039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О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29607" y="3788232"/>
            <a:ext cx="60368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Л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50788" y="3788232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Н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4844" y="3788232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Ц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33837" y="3788232"/>
            <a:ext cx="504056" cy="57606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Е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91476" y="4330843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З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95532" y="4330843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А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71344" y="4349036"/>
            <a:ext cx="50405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Я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675400" y="4349036"/>
            <a:ext cx="504056" cy="57606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Ц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9" y="0"/>
            <a:ext cx="4968552" cy="65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5808" y="548680"/>
            <a:ext cx="936104" cy="7148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9177" y="548680"/>
            <a:ext cx="936104" cy="7148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75281" y="548680"/>
            <a:ext cx="936104" cy="71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11385" y="548680"/>
            <a:ext cx="936104" cy="71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548680"/>
            <a:ext cx="936104" cy="7148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" y="875681"/>
            <a:ext cx="6637546" cy="5796136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4101169" y="1697056"/>
            <a:ext cx="2805577" cy="714850"/>
            <a:chOff x="2339752" y="2780928"/>
            <a:chExt cx="2805577" cy="71485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339752" y="2780928"/>
              <a:ext cx="936104" cy="7148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/>
                <a:t>З</a:t>
              </a:r>
              <a:endParaRPr lang="ru-RU" sz="5400" b="1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273121" y="2780928"/>
              <a:ext cx="936104" cy="7148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/>
                <a:t>Е</a:t>
              </a:r>
              <a:endParaRPr lang="ru-RU" sz="5400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09225" y="2780928"/>
              <a:ext cx="936104" cy="7148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/>
                <a:t>Б</a:t>
              </a:r>
              <a:endParaRPr lang="ru-RU" sz="5400" b="1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906746" y="1697056"/>
            <a:ext cx="936104" cy="714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Р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42850" y="1697056"/>
            <a:ext cx="936104" cy="714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А</a:t>
            </a:r>
            <a:endParaRPr lang="ru-RU" sz="5400" b="1" dirty="0"/>
          </a:p>
        </p:txBody>
      </p:sp>
      <p:sp>
        <p:nvSpPr>
          <p:cNvPr id="9" name="Дуга 8"/>
          <p:cNvSpPr/>
          <p:nvPr/>
        </p:nvSpPr>
        <p:spPr>
          <a:xfrm rot="10800000">
            <a:off x="4099801" y="1803437"/>
            <a:ext cx="2805577" cy="1049498"/>
          </a:xfrm>
          <a:prstGeom prst="arc">
            <a:avLst>
              <a:gd name="adj1" fmla="val 10773428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0800000">
            <a:off x="6908110" y="1715521"/>
            <a:ext cx="1870841" cy="1137414"/>
          </a:xfrm>
          <a:prstGeom prst="arc">
            <a:avLst>
              <a:gd name="adj1" fmla="val 10773428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иагональная полоса 10"/>
          <p:cNvSpPr/>
          <p:nvPr/>
        </p:nvSpPr>
        <p:spPr>
          <a:xfrm>
            <a:off x="5532246" y="871133"/>
            <a:ext cx="468052" cy="64807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8861" y="548680"/>
            <a:ext cx="936104" cy="7148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22230" y="548680"/>
            <a:ext cx="936104" cy="7148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8334" y="548680"/>
            <a:ext cx="936104" cy="71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94438" y="548680"/>
            <a:ext cx="936104" cy="7148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48201" y="548680"/>
            <a:ext cx="936104" cy="7148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94315" y="4978802"/>
            <a:ext cx="2805577" cy="714850"/>
            <a:chOff x="2339752" y="2780928"/>
            <a:chExt cx="2805577" cy="7148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339752" y="2780928"/>
              <a:ext cx="936104" cy="7148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/>
                <a:t>З</a:t>
              </a:r>
              <a:endParaRPr lang="ru-RU" sz="54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73121" y="2780928"/>
              <a:ext cx="936104" cy="7148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/>
                <a:t>А</a:t>
              </a:r>
              <a:endParaRPr lang="ru-RU" sz="54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09225" y="2780928"/>
              <a:ext cx="936104" cy="7148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/>
                <a:t>М</a:t>
              </a:r>
              <a:endParaRPr lang="ru-RU" sz="5400" b="1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599892" y="4978802"/>
            <a:ext cx="936104" cy="714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О</a:t>
            </a:r>
            <a:endParaRPr lang="ru-RU" sz="5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35996" y="4978802"/>
            <a:ext cx="936104" cy="714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К</a:t>
            </a:r>
            <a:endParaRPr lang="ru-RU" sz="5400" b="1" dirty="0"/>
          </a:p>
        </p:txBody>
      </p:sp>
      <p:sp>
        <p:nvSpPr>
          <p:cNvPr id="13" name="Дуга 12"/>
          <p:cNvSpPr/>
          <p:nvPr/>
        </p:nvSpPr>
        <p:spPr>
          <a:xfrm rot="10800000">
            <a:off x="792947" y="5013176"/>
            <a:ext cx="2805577" cy="1373382"/>
          </a:xfrm>
          <a:prstGeom prst="arc">
            <a:avLst>
              <a:gd name="adj1" fmla="val 1077342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0800000">
            <a:off x="3601258" y="4997268"/>
            <a:ext cx="1870841" cy="1373382"/>
          </a:xfrm>
          <a:prstGeom prst="arc">
            <a:avLst>
              <a:gd name="adj1" fmla="val 1077342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ональная полоса 14"/>
          <p:cNvSpPr/>
          <p:nvPr/>
        </p:nvSpPr>
        <p:spPr>
          <a:xfrm>
            <a:off x="4103499" y="4152879"/>
            <a:ext cx="468052" cy="64807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3812"/>
            <a:ext cx="3449067" cy="344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5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845" y="810578"/>
            <a:ext cx="71070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эту букву посмотри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Она совсем как цифра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8383"/>
          <a:stretch/>
        </p:blipFill>
        <p:spPr bwMode="auto">
          <a:xfrm>
            <a:off x="4788024" y="2564904"/>
            <a:ext cx="40884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6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510" y="260648"/>
            <a:ext cx="60472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белому полю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туман и снега</a:t>
            </a: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Бредут потихоньку 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Бараньи рога.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6" b="10043"/>
          <a:stretch/>
        </p:blipFill>
        <p:spPr bwMode="auto">
          <a:xfrm>
            <a:off x="5436096" y="2852936"/>
            <a:ext cx="3414352" cy="391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8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2555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За-за-за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3608" y="1622914"/>
            <a:ext cx="2555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Зу-зу-зу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331" y="2683570"/>
            <a:ext cx="2585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За-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зу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623" y="4517535"/>
            <a:ext cx="1737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3126" y="5661248"/>
            <a:ext cx="3746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Зай-зей-зой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47989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52" y="3653108"/>
            <a:ext cx="2429708" cy="192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1485" y="3653109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-за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6195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88" y="1472010"/>
            <a:ext cx="2281436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>
            <a:stCxn id="4" idx="3"/>
            <a:endCxn id="10" idx="1"/>
          </p:cNvCxnSpPr>
          <p:nvPr/>
        </p:nvCxnSpPr>
        <p:spPr>
          <a:xfrm>
            <a:off x="3182295" y="3145235"/>
            <a:ext cx="3405929" cy="35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319804" y="6122913"/>
            <a:ext cx="2268420" cy="7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27" idx="1"/>
          </p:cNvCxnSpPr>
          <p:nvPr/>
        </p:nvCxnSpPr>
        <p:spPr>
          <a:xfrm flipV="1">
            <a:off x="2399598" y="4615366"/>
            <a:ext cx="1329654" cy="371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3"/>
            <a:endCxn id="1027" idx="1"/>
          </p:cNvCxnSpPr>
          <p:nvPr/>
        </p:nvCxnSpPr>
        <p:spPr>
          <a:xfrm>
            <a:off x="3170274" y="4114774"/>
            <a:ext cx="558978" cy="500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67067" y="2096095"/>
            <a:ext cx="7568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r="26098" b="30903"/>
          <a:stretch/>
        </p:blipFill>
        <p:spPr bwMode="auto">
          <a:xfrm>
            <a:off x="6195128" y="88225"/>
            <a:ext cx="2162576" cy="196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 стрелкой 24"/>
          <p:cNvCxnSpPr>
            <a:endCxn id="1029" idx="1"/>
          </p:cNvCxnSpPr>
          <p:nvPr/>
        </p:nvCxnSpPr>
        <p:spPr>
          <a:xfrm>
            <a:off x="3160056" y="1054782"/>
            <a:ext cx="3035072" cy="175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ovlya.net/images/0261565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355976" y="385685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50798" y="3976999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80312" y="5661457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4231" y="-31"/>
            <a:ext cx="41794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Стрекоза</a:t>
            </a:r>
          </a:p>
        </p:txBody>
      </p:sp>
    </p:spTree>
    <p:extLst>
      <p:ext uri="{BB962C8B-B14F-4D97-AF65-F5344CB8AC3E}">
        <p14:creationId xmlns:p14="http://schemas.microsoft.com/office/powerpoint/2010/main" val="1746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240454" y="437230"/>
            <a:ext cx="4259538" cy="4029535"/>
            <a:chOff x="240454" y="188640"/>
            <a:chExt cx="4259538" cy="402953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40454" y="1349152"/>
              <a:ext cx="1584176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i="1" dirty="0" smtClean="0"/>
                <a:t>ЗА</a:t>
              </a:r>
              <a:endParaRPr lang="ru-RU" sz="8000" b="1" i="1" dirty="0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2541975" y="188640"/>
              <a:ext cx="1584176" cy="100811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i="1" dirty="0" smtClean="0"/>
                <a:t>РЯ</a:t>
              </a:r>
              <a:endParaRPr lang="ru-RU" sz="8000" b="1" i="1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2915816" y="1647559"/>
              <a:ext cx="1584176" cy="100811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i="1" dirty="0" smtClean="0"/>
                <a:t>МОК</a:t>
              </a:r>
              <a:endParaRPr lang="ru-RU" sz="8000" b="1" i="1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555776" y="3140968"/>
              <a:ext cx="1584176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i="1" dirty="0" smtClean="0"/>
                <a:t>ГАР</a:t>
              </a:r>
              <a:endParaRPr lang="ru-RU" sz="8000" b="1" i="1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67544" y="3210063"/>
              <a:ext cx="1584176" cy="1008112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/>
                <a:t>НОЗА</a:t>
              </a:r>
              <a:endParaRPr lang="ru-RU" sz="4000" b="1" i="1" dirty="0"/>
            </a:p>
          </p:txBody>
        </p:sp>
        <p:cxnSp>
          <p:nvCxnSpPr>
            <p:cNvPr id="13" name="Прямая со стрелкой 12"/>
            <p:cNvCxnSpPr>
              <a:endCxn id="3" idx="1"/>
            </p:cNvCxnSpPr>
            <p:nvPr/>
          </p:nvCxnSpPr>
          <p:spPr>
            <a:xfrm flipV="1">
              <a:off x="1765055" y="692696"/>
              <a:ext cx="776920" cy="6564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2" idx="3"/>
              <a:endCxn id="4" idx="1"/>
            </p:cNvCxnSpPr>
            <p:nvPr/>
          </p:nvCxnSpPr>
          <p:spPr>
            <a:xfrm>
              <a:off x="1824630" y="1853208"/>
              <a:ext cx="1091186" cy="2984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1691680" y="2357264"/>
              <a:ext cx="864096" cy="852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2" idx="2"/>
              <a:endCxn id="6" idx="0"/>
            </p:cNvCxnSpPr>
            <p:nvPr/>
          </p:nvCxnSpPr>
          <p:spPr>
            <a:xfrm>
              <a:off x="1032542" y="2357264"/>
              <a:ext cx="227090" cy="852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4680421" y="2200551"/>
            <a:ext cx="4246459" cy="4175154"/>
            <a:chOff x="4649888" y="1639887"/>
            <a:chExt cx="4246459" cy="417515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49888" y="3280016"/>
              <a:ext cx="1584176" cy="100811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i="1" dirty="0" smtClean="0">
                  <a:solidFill>
                    <a:srgbClr val="0070C0"/>
                  </a:solidFill>
                </a:rPr>
                <a:t>ГРО</a:t>
              </a:r>
              <a:endParaRPr lang="ru-RU" sz="6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48064" y="1647559"/>
              <a:ext cx="1584176" cy="100811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i="1" dirty="0" smtClean="0"/>
                <a:t>РО</a:t>
              </a:r>
              <a:endParaRPr lang="ru-RU" sz="8000" b="1" i="1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220838" y="3501008"/>
              <a:ext cx="1584176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i="1" dirty="0" smtClean="0"/>
                <a:t>ЗА</a:t>
              </a:r>
              <a:endParaRPr lang="ru-RU" sz="8000" b="1" i="1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312171" y="1639887"/>
              <a:ext cx="1584176" cy="100811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/>
                <a:t>ЗАНО</a:t>
              </a:r>
              <a:endParaRPr lang="ru-RU" sz="4000" b="1" i="1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865146" y="4806929"/>
              <a:ext cx="1584176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i="1" dirty="0" smtClean="0"/>
                <a:t>ГЛА</a:t>
              </a:r>
              <a:endParaRPr lang="ru-RU" sz="6000" b="1" i="1" dirty="0"/>
            </a:p>
          </p:txBody>
        </p:sp>
        <p:cxnSp>
          <p:nvCxnSpPr>
            <p:cNvPr id="25" name="Прямая со стрелкой 24"/>
            <p:cNvCxnSpPr>
              <a:stCxn id="7" idx="3"/>
            </p:cNvCxnSpPr>
            <p:nvPr/>
          </p:nvCxnSpPr>
          <p:spPr>
            <a:xfrm>
              <a:off x="6234064" y="3784072"/>
              <a:ext cx="986774" cy="2209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6386464" y="4218175"/>
              <a:ext cx="834374" cy="5887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6732240" y="2647999"/>
              <a:ext cx="579931" cy="8530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10" idx="2"/>
              <a:endCxn id="9" idx="0"/>
            </p:cNvCxnSpPr>
            <p:nvPr/>
          </p:nvCxnSpPr>
          <p:spPr>
            <a:xfrm flipH="1">
              <a:off x="8012926" y="2647999"/>
              <a:ext cx="91333" cy="8530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10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91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2013-11-14T06:25:25Z</dcterms:created>
  <dcterms:modified xsi:type="dcterms:W3CDTF">2013-11-18T09:04:55Z</dcterms:modified>
</cp:coreProperties>
</file>