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9" r:id="rId4"/>
    <p:sldId id="273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72" r:id="rId17"/>
    <p:sldId id="270" r:id="rId18"/>
    <p:sldId id="271" r:id="rId19"/>
  </p:sldIdLst>
  <p:sldSz cx="9144000" cy="6858000" type="screen4x3"/>
  <p:notesSz cx="685800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24" autoAdjust="0"/>
    <p:restoredTop sz="94660"/>
  </p:normalViewPr>
  <p:slideViewPr>
    <p:cSldViewPr>
      <p:cViewPr varScale="1">
        <p:scale>
          <a:sx n="69" d="100"/>
          <a:sy n="69" d="100"/>
        </p:scale>
        <p:origin x="-138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06FA5-B226-4C5C-94FD-2158817D8BFB}" type="datetimeFigureOut">
              <a:rPr lang="ru-RU" smtClean="0"/>
              <a:t>28.02.2015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D7B38-6900-4674-8363-BC77EF59D8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5375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06FA5-B226-4C5C-94FD-2158817D8BFB}" type="datetimeFigureOut">
              <a:rPr lang="ru-RU" smtClean="0"/>
              <a:t>28.02.2015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D7B38-6900-4674-8363-BC77EF59D8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9082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06FA5-B226-4C5C-94FD-2158817D8BFB}" type="datetimeFigureOut">
              <a:rPr lang="ru-RU" smtClean="0"/>
              <a:t>28.02.2015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D7B38-6900-4674-8363-BC77EF59D8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6710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06FA5-B226-4C5C-94FD-2158817D8BFB}" type="datetimeFigureOut">
              <a:rPr lang="ru-RU" smtClean="0"/>
              <a:t>28.02.2015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D7B38-6900-4674-8363-BC77EF59D8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222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06FA5-B226-4C5C-94FD-2158817D8BFB}" type="datetimeFigureOut">
              <a:rPr lang="ru-RU" smtClean="0"/>
              <a:t>28.02.2015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D7B38-6900-4674-8363-BC77EF59D8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57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06FA5-B226-4C5C-94FD-2158817D8BFB}" type="datetimeFigureOut">
              <a:rPr lang="ru-RU" smtClean="0"/>
              <a:t>28.02.2015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D7B38-6900-4674-8363-BC77EF59D8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5468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06FA5-B226-4C5C-94FD-2158817D8BFB}" type="datetimeFigureOut">
              <a:rPr lang="ru-RU" smtClean="0"/>
              <a:t>28.02.2015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D7B38-6900-4674-8363-BC77EF59D8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8032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06FA5-B226-4C5C-94FD-2158817D8BFB}" type="datetimeFigureOut">
              <a:rPr lang="ru-RU" smtClean="0"/>
              <a:t>28.02.2015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D7B38-6900-4674-8363-BC77EF59D8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4144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06FA5-B226-4C5C-94FD-2158817D8BFB}" type="datetimeFigureOut">
              <a:rPr lang="ru-RU" smtClean="0"/>
              <a:t>28.02.2015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D7B38-6900-4674-8363-BC77EF59D8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1994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06FA5-B226-4C5C-94FD-2158817D8BFB}" type="datetimeFigureOut">
              <a:rPr lang="ru-RU" smtClean="0"/>
              <a:t>28.02.2015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D7B38-6900-4674-8363-BC77EF59D8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7039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06FA5-B226-4C5C-94FD-2158817D8BFB}" type="datetimeFigureOut">
              <a:rPr lang="ru-RU" smtClean="0"/>
              <a:t>28.02.2015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D7B38-6900-4674-8363-BC77EF59D8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3266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106FA5-B226-4C5C-94FD-2158817D8BFB}" type="datetimeFigureOut">
              <a:rPr lang="ru-RU" smtClean="0"/>
              <a:t>28.02.2015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CD7B38-6900-4674-8363-BC77EF59D8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3755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9978" y="260648"/>
            <a:ext cx="87040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Дети, в школу собирайтесь!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63688" y="4813700"/>
            <a:ext cx="59020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/>
              <a:t>                Методическое пособие  </a:t>
            </a:r>
          </a:p>
          <a:p>
            <a:r>
              <a:rPr lang="ru-RU" sz="2400" b="1" i="1" dirty="0" smtClean="0"/>
              <a:t>«Загадки о школьных принадлежностях»</a:t>
            </a:r>
            <a:endParaRPr lang="ru-RU" sz="24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1763688" y="6021288"/>
            <a:ext cx="53478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ГБДОУ д/с № 32 </a:t>
            </a:r>
            <a:r>
              <a:rPr lang="ru-RU" dirty="0" err="1" smtClean="0"/>
              <a:t>Колпинский</a:t>
            </a:r>
            <a:r>
              <a:rPr lang="ru-RU" dirty="0" smtClean="0"/>
              <a:t> район Санкт-Петербург</a:t>
            </a:r>
          </a:p>
          <a:p>
            <a:r>
              <a:rPr lang="ru-RU" dirty="0" smtClean="0"/>
              <a:t>Воспитатели: Соловьёва Е.Н., Флорова М.Е.</a:t>
            </a:r>
            <a:endParaRPr lang="ru-R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809" y="1345836"/>
            <a:ext cx="3492386" cy="3467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22349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88640"/>
            <a:ext cx="646246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Не кисточка я, не карандаш,</a:t>
            </a:r>
          </a:p>
          <a:p>
            <a:r>
              <a:rPr lang="ru-RU" sz="2800" b="1" dirty="0" smtClean="0"/>
              <a:t>Но ярко раскрашу рисунок ваш.</a:t>
            </a:r>
          </a:p>
          <a:p>
            <a:r>
              <a:rPr lang="ru-RU" sz="2800" b="1" dirty="0" smtClean="0"/>
              <a:t>Фауну, флору раскрашивать мастер,</a:t>
            </a:r>
          </a:p>
          <a:p>
            <a:r>
              <a:rPr lang="ru-RU" sz="2800" b="1" dirty="0" smtClean="0"/>
              <a:t>Поэтому я называюсь …</a:t>
            </a:r>
            <a:endParaRPr lang="ru-RU" sz="2800" b="1" dirty="0"/>
          </a:p>
        </p:txBody>
      </p:sp>
      <p:pic>
        <p:nvPicPr>
          <p:cNvPr id="9218" name="Picture 2" descr="http://www.stoklasa.ru/fotkymaxi/010957_1.jpg?2013062612361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72816"/>
            <a:ext cx="6218430" cy="4663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56890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3404" y="1268760"/>
            <a:ext cx="538234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В снежном поле по дороге</a:t>
            </a:r>
          </a:p>
          <a:p>
            <a:r>
              <a:rPr lang="ru-RU" sz="2800" b="1" dirty="0" smtClean="0"/>
              <a:t>Мчится конь мой одноногий</a:t>
            </a:r>
          </a:p>
          <a:p>
            <a:r>
              <a:rPr lang="ru-RU" sz="2800" b="1" dirty="0" smtClean="0"/>
              <a:t>И на много-много лет</a:t>
            </a:r>
          </a:p>
          <a:p>
            <a:r>
              <a:rPr lang="ru-RU" sz="2800" b="1" dirty="0" smtClean="0"/>
              <a:t>Оставляет черный след.</a:t>
            </a:r>
            <a:endParaRPr lang="ru-RU" sz="2800" b="1" dirty="0"/>
          </a:p>
        </p:txBody>
      </p:sp>
      <p:pic>
        <p:nvPicPr>
          <p:cNvPr id="10242" name="Picture 2" descr="http://videopen.narod.ru/pen_mini_usb/img/1_big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548680"/>
            <a:ext cx="5715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09581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260648"/>
            <a:ext cx="4572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 smtClean="0"/>
              <a:t>Разноцветные сестрицы</a:t>
            </a:r>
          </a:p>
          <a:p>
            <a:endParaRPr lang="ru-RU" sz="2800" b="1" dirty="0" smtClean="0"/>
          </a:p>
          <a:p>
            <a:r>
              <a:rPr lang="ru-RU" sz="2800" b="1" dirty="0" smtClean="0"/>
              <a:t>Заскучали без водицы.</a:t>
            </a:r>
          </a:p>
          <a:p>
            <a:endParaRPr lang="ru-RU" sz="2800" b="1" dirty="0" smtClean="0"/>
          </a:p>
          <a:p>
            <a:r>
              <a:rPr lang="ru-RU" sz="2800" b="1" dirty="0" smtClean="0"/>
              <a:t>Дядя, длинный и худой,</a:t>
            </a:r>
          </a:p>
          <a:p>
            <a:endParaRPr lang="ru-RU" sz="2800" b="1" dirty="0" smtClean="0"/>
          </a:p>
          <a:p>
            <a:r>
              <a:rPr lang="ru-RU" sz="2800" b="1" dirty="0" smtClean="0"/>
              <a:t>Носит воду бородой.</a:t>
            </a:r>
          </a:p>
          <a:p>
            <a:endParaRPr lang="ru-RU" sz="2800" b="1" dirty="0" smtClean="0"/>
          </a:p>
          <a:p>
            <a:r>
              <a:rPr lang="ru-RU" sz="2800" b="1" dirty="0" smtClean="0"/>
              <a:t>И сестрицы вместе с ним</a:t>
            </a:r>
          </a:p>
          <a:p>
            <a:endParaRPr lang="ru-RU" sz="2800" b="1" dirty="0" smtClean="0"/>
          </a:p>
          <a:p>
            <a:r>
              <a:rPr lang="ru-RU" sz="2800" b="1" dirty="0" smtClean="0"/>
              <a:t>Нарисуют дом и дым. </a:t>
            </a:r>
          </a:p>
          <a:p>
            <a:endParaRPr lang="ru-RU" sz="2800" b="1" dirty="0"/>
          </a:p>
        </p:txBody>
      </p:sp>
      <p:pic>
        <p:nvPicPr>
          <p:cNvPr id="11268" name="Picture 4" descr="http://900igr.net/datas/tsvet-i-forma/TSveta-raduga.files/0002-002-Palitra-i-kraski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548680"/>
            <a:ext cx="6066509" cy="4549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74285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 smtClean="0"/>
              <a:t>Я весь мир слепить готов -</a:t>
            </a:r>
          </a:p>
          <a:p>
            <a:r>
              <a:rPr lang="ru-RU" sz="2800" b="1" dirty="0" smtClean="0"/>
              <a:t>Дом, машину, двух котов.</a:t>
            </a:r>
          </a:p>
          <a:p>
            <a:r>
              <a:rPr lang="ru-RU" sz="2800" b="1" dirty="0" smtClean="0"/>
              <a:t>Я сегодня властелин -</a:t>
            </a:r>
          </a:p>
          <a:p>
            <a:r>
              <a:rPr lang="ru-RU" sz="2800" b="1" dirty="0" smtClean="0"/>
              <a:t>У меня есть...</a:t>
            </a:r>
            <a:endParaRPr lang="ru-RU" sz="2800" b="1" dirty="0"/>
          </a:p>
        </p:txBody>
      </p:sp>
      <p:pic>
        <p:nvPicPr>
          <p:cNvPr id="12292" name="Picture 4" descr="http://shop.kostyor.ru/images/6913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3836" y="1556792"/>
            <a:ext cx="6185919" cy="4632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9001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 smtClean="0"/>
              <a:t>То я в клетку, то в линейку.</a:t>
            </a:r>
          </a:p>
          <a:p>
            <a:r>
              <a:rPr lang="ru-RU" sz="2800" b="1" dirty="0" smtClean="0"/>
              <a:t>Написать по ним сумей-ка!</a:t>
            </a:r>
            <a:endParaRPr lang="ru-RU" sz="2800" b="1" dirty="0"/>
          </a:p>
        </p:txBody>
      </p:sp>
      <p:pic>
        <p:nvPicPr>
          <p:cNvPr id="13314" name="Picture 2" descr="http://www.metr.vrn.ru/products/images/4/44868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980728"/>
            <a:ext cx="5715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84405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16632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 smtClean="0"/>
              <a:t>На коробку я похож,</a:t>
            </a:r>
          </a:p>
          <a:p>
            <a:r>
              <a:rPr lang="ru-RU" sz="2800" b="1" dirty="0" smtClean="0"/>
              <a:t>Ручки ты в меня кладешь.</a:t>
            </a:r>
          </a:p>
          <a:p>
            <a:r>
              <a:rPr lang="ru-RU" sz="2800" b="1" dirty="0" smtClean="0"/>
              <a:t>Школьник, ты меня узнал?</a:t>
            </a:r>
          </a:p>
          <a:p>
            <a:r>
              <a:rPr lang="ru-RU" sz="2800" b="1" dirty="0" smtClean="0"/>
              <a:t>Ну, конечно, я -...</a:t>
            </a:r>
            <a:endParaRPr lang="ru-RU" sz="2800" b="1" dirty="0"/>
          </a:p>
        </p:txBody>
      </p:sp>
      <p:pic>
        <p:nvPicPr>
          <p:cNvPr id="14338" name="Picture 2" descr="http://www.vkusnopedia.ru/static/pimages/productimage-picture-00090534-128316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504" y="1196752"/>
            <a:ext cx="6114517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05623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0774" y="1052736"/>
            <a:ext cx="581439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 -Учитель у меня в портфеле!</a:t>
            </a:r>
          </a:p>
          <a:p>
            <a:endParaRPr lang="ru-RU" sz="2800" b="1" dirty="0" smtClean="0"/>
          </a:p>
          <a:p>
            <a:r>
              <a:rPr lang="ru-RU" sz="2800" b="1" dirty="0" smtClean="0"/>
              <a:t>- Кто? Быть не может! Неужели?</a:t>
            </a:r>
          </a:p>
          <a:p>
            <a:endParaRPr lang="ru-RU" sz="2800" b="1" dirty="0" smtClean="0"/>
          </a:p>
          <a:p>
            <a:r>
              <a:rPr lang="ru-RU" sz="2800" b="1" dirty="0" smtClean="0"/>
              <a:t>- Взгляни, пожалуйста! Он – тут.</a:t>
            </a:r>
          </a:p>
          <a:p>
            <a:endParaRPr lang="ru-RU" sz="2800" b="1" dirty="0" smtClean="0"/>
          </a:p>
          <a:p>
            <a:r>
              <a:rPr lang="ru-RU" sz="2800" b="1" dirty="0" smtClean="0"/>
              <a:t>Его </a:t>
            </a:r>
            <a:r>
              <a:rPr lang="ru-RU" sz="2800" b="1" dirty="0"/>
              <a:t> </a:t>
            </a:r>
            <a:r>
              <a:rPr lang="ru-RU" sz="2800" b="1" dirty="0" smtClean="0"/>
              <a:t>…  зовут.</a:t>
            </a:r>
            <a:endParaRPr lang="ru-RU" sz="2800" b="1" dirty="0"/>
          </a:p>
        </p:txBody>
      </p:sp>
      <p:pic>
        <p:nvPicPr>
          <p:cNvPr id="15362" name="Picture 2" descr="http://prosv.ru/Attachment.aspx?Id=216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268760"/>
            <a:ext cx="3456384" cy="4588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76253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16632"/>
            <a:ext cx="581439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Я предмет для школы важный.</a:t>
            </a:r>
          </a:p>
          <a:p>
            <a:r>
              <a:rPr lang="ru-RU" sz="2800" b="1" dirty="0" smtClean="0"/>
              <a:t>Чтобы сделать куб бумажный,</a:t>
            </a:r>
          </a:p>
          <a:p>
            <a:r>
              <a:rPr lang="ru-RU" sz="2800" b="1" dirty="0" smtClean="0"/>
              <a:t>Самолёт, картонный дом,</a:t>
            </a:r>
          </a:p>
          <a:p>
            <a:r>
              <a:rPr lang="ru-RU" sz="2800" b="1" dirty="0" smtClean="0"/>
              <a:t>Аппликацию в альбом,</a:t>
            </a:r>
          </a:p>
          <a:p>
            <a:r>
              <a:rPr lang="ru-RU" sz="2800" b="1" dirty="0" smtClean="0"/>
              <a:t>Ты меня не пожалей.</a:t>
            </a:r>
          </a:p>
          <a:p>
            <a:r>
              <a:rPr lang="ru-RU" sz="2800" b="1" dirty="0" smtClean="0"/>
              <a:t>Я - липучий, вязкий...</a:t>
            </a:r>
            <a:endParaRPr lang="ru-RU" sz="2800" b="1" dirty="0"/>
          </a:p>
        </p:txBody>
      </p:sp>
      <p:pic>
        <p:nvPicPr>
          <p:cNvPr id="16386" name="Picture 2" descr="http://www.kanzlider.ru/upload/iblock/207/2077c83fda0a8a1c3f09b2165e520a1e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268760"/>
            <a:ext cx="5076056" cy="5076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13855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lotos.su/files/tovar_products/full_4206_c16a5320f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1" y="2872114"/>
            <a:ext cx="5383431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15616" y="112205"/>
            <a:ext cx="698477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Вы меня перелистали -</a:t>
            </a:r>
          </a:p>
          <a:p>
            <a:r>
              <a:rPr lang="ru-RU" sz="2800" b="1" dirty="0" smtClean="0"/>
              <a:t>Как в музее побывали.</a:t>
            </a:r>
          </a:p>
          <a:p>
            <a:r>
              <a:rPr lang="ru-RU" sz="2800" b="1" dirty="0" smtClean="0"/>
              <a:t>Космос на одной странице,</a:t>
            </a:r>
          </a:p>
          <a:p>
            <a:r>
              <a:rPr lang="ru-RU" sz="2800" b="1" dirty="0" smtClean="0"/>
              <a:t>На другой странице - дом,</a:t>
            </a:r>
          </a:p>
          <a:p>
            <a:r>
              <a:rPr lang="ru-RU" sz="2800" b="1" dirty="0" smtClean="0"/>
              <a:t>На последней - хвост жар-птицы.</a:t>
            </a:r>
          </a:p>
          <a:p>
            <a:r>
              <a:rPr lang="ru-RU" sz="2800" b="1" dirty="0" smtClean="0"/>
              <a:t>А всё вместе я - ... </a:t>
            </a:r>
          </a:p>
          <a:p>
            <a:r>
              <a:rPr lang="ru-RU" sz="2800" b="1" dirty="0" smtClean="0"/>
              <a:t> 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4232372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538234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2800" b="1" dirty="0" smtClean="0"/>
              <a:t>Есть большой и светлый дом,</a:t>
            </a:r>
          </a:p>
          <a:p>
            <a:endParaRPr lang="ru-RU" sz="2800" b="1" dirty="0" smtClean="0"/>
          </a:p>
          <a:p>
            <a:r>
              <a:rPr lang="ru-RU" sz="2800" b="1" dirty="0" smtClean="0"/>
              <a:t>Почемучек много в нём.</a:t>
            </a:r>
          </a:p>
          <a:p>
            <a:endParaRPr lang="ru-RU" sz="2800" b="1" dirty="0" smtClean="0"/>
          </a:p>
          <a:p>
            <a:r>
              <a:rPr lang="ru-RU" sz="2800" b="1" dirty="0" smtClean="0"/>
              <a:t>И пишут они, и считают,</a:t>
            </a:r>
          </a:p>
          <a:p>
            <a:endParaRPr lang="ru-RU" sz="2800" b="1" dirty="0" smtClean="0"/>
          </a:p>
          <a:p>
            <a:r>
              <a:rPr lang="ru-RU" sz="2800" b="1" dirty="0" smtClean="0"/>
              <a:t>Читают, творят и мечтают.</a:t>
            </a:r>
            <a:endParaRPr lang="ru-RU" sz="2800" b="1" dirty="0"/>
          </a:p>
        </p:txBody>
      </p:sp>
      <p:pic>
        <p:nvPicPr>
          <p:cNvPr id="2050" name="Picture 2" descr="http://pokrovkaschool.ucoz.ru/11/10_pro_shkolu_uchiteley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321784"/>
            <a:ext cx="4572000" cy="3416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78103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 smtClean="0"/>
              <a:t>Если в школу ты пошел — </a:t>
            </a:r>
          </a:p>
          <a:p>
            <a:r>
              <a:rPr lang="ru-RU" sz="2800" b="1" dirty="0" smtClean="0"/>
              <a:t>Новый статус приобрел. </a:t>
            </a:r>
          </a:p>
          <a:p>
            <a:r>
              <a:rPr lang="ru-RU" sz="2800" b="1" dirty="0" smtClean="0"/>
              <a:t>Был ребенок, был дошкольник, </a:t>
            </a:r>
          </a:p>
          <a:p>
            <a:r>
              <a:rPr lang="ru-RU" sz="2800" b="1" dirty="0" smtClean="0"/>
              <a:t>А теперь зовешься... </a:t>
            </a:r>
            <a:endParaRPr lang="ru-RU" sz="2800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384032"/>
            <a:ext cx="4761875" cy="476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7642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130" y="2204864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 smtClean="0"/>
              <a:t>До чего же скучно, братцы,</a:t>
            </a:r>
          </a:p>
          <a:p>
            <a:r>
              <a:rPr lang="ru-RU" sz="2800" b="1" dirty="0" smtClean="0"/>
              <a:t>На чужой спине кататься!</a:t>
            </a:r>
          </a:p>
          <a:p>
            <a:r>
              <a:rPr lang="ru-RU" sz="2800" b="1" dirty="0" smtClean="0"/>
              <a:t>Дал бы кто мне пару ног,</a:t>
            </a:r>
          </a:p>
          <a:p>
            <a:r>
              <a:rPr lang="ru-RU" sz="2800" b="1" dirty="0" smtClean="0"/>
              <a:t>Чтобы сам я бегать мог.</a:t>
            </a:r>
            <a:endParaRPr lang="ru-RU" sz="2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245" y="332656"/>
            <a:ext cx="4485000" cy="5880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31347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236547"/>
            <a:ext cx="50405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Можно делать все, что хочешь,</a:t>
            </a:r>
          </a:p>
          <a:p>
            <a:r>
              <a:rPr lang="ru-RU" sz="2800" b="1" dirty="0" smtClean="0"/>
              <a:t>Хоть рисуй, а хоть пиши,</a:t>
            </a:r>
          </a:p>
          <a:p>
            <a:r>
              <a:rPr lang="ru-RU" sz="2800" b="1" dirty="0" smtClean="0"/>
              <a:t>Я люблю их очень, очень</a:t>
            </a:r>
          </a:p>
          <a:p>
            <a:r>
              <a:rPr lang="ru-RU" sz="2800" b="1" dirty="0" smtClean="0"/>
              <a:t>Все мои …</a:t>
            </a:r>
            <a:endParaRPr lang="ru-RU" sz="2800" b="1" dirty="0"/>
          </a:p>
        </p:txBody>
      </p:sp>
      <p:pic>
        <p:nvPicPr>
          <p:cNvPr id="4098" name="Picture 2" descr="http://irecommend.ru.q5.r-99.com/sites/default/files/product-images/119483/3190940p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412776"/>
            <a:ext cx="5347210" cy="544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58927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529" y="188640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 smtClean="0"/>
              <a:t>Я дружу с карандашами,</a:t>
            </a:r>
          </a:p>
          <a:p>
            <a:r>
              <a:rPr lang="ru-RU" sz="2800" b="1" dirty="0" smtClean="0"/>
              <a:t>А они, конечно, с вами.</a:t>
            </a:r>
          </a:p>
          <a:p>
            <a:r>
              <a:rPr lang="ru-RU" sz="2800" b="1" dirty="0" smtClean="0"/>
              <a:t>Не сижу я без работы,</a:t>
            </a:r>
          </a:p>
          <a:p>
            <a:r>
              <a:rPr lang="ru-RU" sz="2800" b="1" dirty="0" smtClean="0"/>
              <a:t>Коль рисуете вы что-то.</a:t>
            </a:r>
          </a:p>
          <a:p>
            <a:r>
              <a:rPr lang="ru-RU" sz="2800" b="1" dirty="0" smtClean="0"/>
              <a:t>Наточу я карандаш,</a:t>
            </a:r>
          </a:p>
          <a:p>
            <a:r>
              <a:rPr lang="ru-RU" sz="2800" b="1" dirty="0" smtClean="0"/>
              <a:t>Нарисуете пейзаж.</a:t>
            </a:r>
            <a:endParaRPr lang="ru-RU" sz="2800" b="1" dirty="0"/>
          </a:p>
        </p:txBody>
      </p:sp>
      <p:pic>
        <p:nvPicPr>
          <p:cNvPr id="5122" name="Picture 2" descr="http://www.dukat.ua/img/E/J/EJ0077-2_b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412776"/>
            <a:ext cx="5127902" cy="4387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53933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096581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 smtClean="0"/>
              <a:t>Если что-то переделать</a:t>
            </a:r>
          </a:p>
          <a:p>
            <a:r>
              <a:rPr lang="ru-RU" sz="2800" b="1" dirty="0" smtClean="0"/>
              <a:t>Мы в рисунке захотим,</a:t>
            </a:r>
          </a:p>
          <a:p>
            <a:r>
              <a:rPr lang="ru-RU" sz="2800" b="1" dirty="0" smtClean="0"/>
              <a:t>То всегда стираем смело</a:t>
            </a:r>
          </a:p>
          <a:p>
            <a:r>
              <a:rPr lang="ru-RU" sz="2800" b="1" dirty="0" smtClean="0"/>
              <a:t>Всё неправильное им.</a:t>
            </a:r>
            <a:endParaRPr lang="ru-RU" sz="2800" b="1" dirty="0"/>
          </a:p>
        </p:txBody>
      </p:sp>
      <p:pic>
        <p:nvPicPr>
          <p:cNvPr id="6146" name="Picture 2" descr="http://www.atlant-opt.ru/upload/iblock/3af/3afb93605e3fccce01a5de850f930e28.jpe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096581"/>
            <a:ext cx="4824648" cy="4824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30130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3728" y="404664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 smtClean="0"/>
              <a:t>Когда нужна черта прямая,</a:t>
            </a:r>
          </a:p>
          <a:p>
            <a:r>
              <a:rPr lang="ru-RU" sz="2800" b="1" dirty="0" smtClean="0"/>
              <a:t>Я тут как тут. Вот я какая!</a:t>
            </a:r>
          </a:p>
          <a:p>
            <a:r>
              <a:rPr lang="ru-RU" sz="2800" b="1" dirty="0" smtClean="0"/>
              <a:t>Ты скажешь, я хвалюсь?</a:t>
            </a:r>
          </a:p>
          <a:p>
            <a:r>
              <a:rPr lang="ru-RU" sz="2800" b="1" dirty="0" smtClean="0"/>
              <a:t>Ну, может быть, чуть-чуть.</a:t>
            </a:r>
          </a:p>
          <a:p>
            <a:r>
              <a:rPr lang="ru-RU" sz="2800" b="1" dirty="0" smtClean="0"/>
              <a:t>Зато я не боюсь</a:t>
            </a:r>
          </a:p>
          <a:p>
            <a:r>
              <a:rPr lang="ru-RU" sz="2800" b="1" dirty="0" smtClean="0"/>
              <a:t>Прямой чертой блеснуть!</a:t>
            </a:r>
            <a:endParaRPr lang="ru-RU" sz="2800" b="1" dirty="0"/>
          </a:p>
        </p:txBody>
      </p:sp>
      <p:pic>
        <p:nvPicPr>
          <p:cNvPr id="7170" name="Picture 2" descr="http://shop.orangegroup.org/content/images/thumbs/0002058_linejka-derevnna-20-sm-lp-200-s05.jpe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412" y="1791359"/>
            <a:ext cx="5688632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44324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615251"/>
            <a:ext cx="525658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В книгах я люблю лежать,</a:t>
            </a:r>
          </a:p>
          <a:p>
            <a:r>
              <a:rPr lang="ru-RU" sz="2800" b="1" dirty="0" smtClean="0"/>
              <a:t>Чтоб ребятам подсказать:</a:t>
            </a:r>
          </a:p>
          <a:p>
            <a:r>
              <a:rPr lang="ru-RU" sz="2800" b="1" dirty="0" smtClean="0"/>
              <a:t>«Где приятно мне лениться,</a:t>
            </a:r>
          </a:p>
          <a:p>
            <a:r>
              <a:rPr lang="ru-RU" sz="2800" b="1" dirty="0" smtClean="0"/>
              <a:t>С той начни читать страницы.»</a:t>
            </a:r>
            <a:endParaRPr lang="ru-RU" sz="2800" b="1" dirty="0"/>
          </a:p>
        </p:txBody>
      </p:sp>
      <p:pic>
        <p:nvPicPr>
          <p:cNvPr id="8194" name="Picture 2" descr="http://goods-club.ru/assets/images/items/747/747216/0/400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2723" y="442801"/>
            <a:ext cx="4157679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496867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445</Words>
  <Application>Microsoft Office PowerPoint</Application>
  <PresentationFormat>Экран (4:3)</PresentationFormat>
  <Paragraphs>93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Владимир</dc:creator>
  <cp:lastModifiedBy>Владимир</cp:lastModifiedBy>
  <cp:revision>8</cp:revision>
  <cp:lastPrinted>2015-02-28T07:40:54Z</cp:lastPrinted>
  <dcterms:created xsi:type="dcterms:W3CDTF">2015-02-28T07:30:43Z</dcterms:created>
  <dcterms:modified xsi:type="dcterms:W3CDTF">2015-02-28T09:09:09Z</dcterms:modified>
</cp:coreProperties>
</file>