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68" r:id="rId2"/>
    <p:sldMasterId id="2147483816" r:id="rId3"/>
    <p:sldMasterId id="2147483828" r:id="rId4"/>
    <p:sldMasterId id="2147483840" r:id="rId5"/>
    <p:sldMasterId id="2147483912" r:id="rId6"/>
    <p:sldMasterId id="2147483924" r:id="rId7"/>
    <p:sldMasterId id="2147483936" r:id="rId8"/>
    <p:sldMasterId id="2147483948" r:id="rId9"/>
  </p:sldMasterIdLst>
  <p:sldIdLst>
    <p:sldId id="257" r:id="rId10"/>
    <p:sldId id="275" r:id="rId11"/>
    <p:sldId id="261" r:id="rId12"/>
    <p:sldId id="263" r:id="rId13"/>
    <p:sldId id="265" r:id="rId14"/>
    <p:sldId id="267" r:id="rId15"/>
    <p:sldId id="276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6:41.09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3471 1,'0'0,"0"25,0-25,0 24,0-24,0 25,0-25,0 25,0 0,0-25,0 24,0-24,0 50,0-50,0 24,0-24,0 25,0-25,0 25,0-1,0-24,0 25,0-25,0 25,0-25,0 24,0 1,0-25,0 25,0-25,0 24,0-24,0 0,0 0,0 25,0-25,0 25,0-25,0 25,0-25,0 24,0 1,0-25,0 25,0-25,0 24</inkml:trace>
  <inkml:trace contextRef="#ctx0" brushRef="#br0" timeOffset="1703">3496 50,'0'0,"24"0,-24 0,0-24,0 24,25 0,-25 0,25 0,0 0,0 0,-25 0,24 0,-24 0,25 0,-25 0,25 0,0 0,-25 0,25 0,-25 0,24 0,-24 0,25 0,0 0,-25 0,25 0,-25 0,25 0,24 0,-49 0,25 0,-25 0,25 0,-1 0,-24 0,25 0,-25 0,0 0,0 24,0-24,0 0,0 0,0 25,0-25,0 25,0 0,0-1,0-24,0 25,0-25,0 25,0-25,0 24,0 1,0-25,0 0,0 25,0-25,0 24,0-24,0 0,0 0,0 25,0-25,0 25,0-25,0 24,0-24,0 25,0 0,0-25,0 24,0-24,0 50,0-50,0 25,0-25,0 24,0-24,0 25,0 0,0-25,0 24,0-24,0 25,-25-25,1 0,24 0,-25 0,25 0,-25 0,25 0,-25 0,1 0,24 0,-25 0,25 0,-25 0,25 0,-25 0,0 0,25 0,-24 0,24 0,-25 0,25 0,-25 0,0 0,25 0,-25 0,25 0,-24 0,24 0,-25 0,0 0,25 0,-25 0,25 0,-25 0,25 0,-24 0,-1 0,25 0,-25 0,25 0</inkml:trace>
  <inkml:trace contextRef="#ctx0" brushRef="#br0" timeOffset="162375">0 495,'0'0,"25"0,-25-25,25 0,-25 1,24 24,1 0,0-25,-25 0,0 25,25-24,-1 24,-24-25,0 0,0 25,25-24,0 24,-25-25,0 0,25 25,-25-24,25 24,-1-25,-24 0,0 25,25-24,-25 24,25-25,-25 0,25 25,-25-25,25 25,-1 0,-24-24,0 24,25 0,-25 0,25 0,0 0,0 0,-25 0,24-25,26 25,-50 0,25 0,-25 0,49 0,-49 0,25 0,0 0,-25 0,25 0,-1 0,1 0,-25 25,50-25,-50 0,25 0,24 0,-49 0,25 0,-25 0,25 0,0 24,-1-24,26 0,-25 50,24-50,-49 25,25-25,0 24,0-24,-25 0,25 25,-25-25,24 25,-24-25,25 24,0-24,0 0,-25 0,0 25,25 0,-25-25,24 24,1 1,-25-25,25 49,-25-49,25 25,-25-25,24 25,1-25,-25 24,25 1,-25-25,25 25,-25-25,25 25,-25-25,0 0,0 0,0 24,24-24</inkml:trace>
  <inkml:trace contextRef="#ctx0" brushRef="#br0" timeOffset="164407">2082 569,'0'0,"0"-25,0 25,25 0,-25-24,25-1,-25 25,25-25,0 25,-1-25,-24 1,25 24,-25-25,25 0,0 25,0-24,-25 24,49-25,-49 0,25 25,-25-24,25 24,-25-25,25 0,-1 25,-24-24,25 24,0-25,-25 0,0 25,25 0,-25-24,0 24,0-25,0 25,0 0,0 25,25-1,-25-24,0 25,24 0,1-1,-25-24,0 25,25 0,-25-25,0 24,25-24,-25 25,0 0,25-25,-25 24,24-24,-24 25,25-25,-25 25,25-1,0-24,-1 0,-24 25,25-25,0 25,0-25,-25 25,25-1,-1-24,-24 0,25 25,-25-25,25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7:35.21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0 449,'0'-24,"0"24,25-24,-25-1,25 25,-25-24,0-1,24 25,-24 0,25-24,-25 24,25-24,-25-1,25 25,-25-24,25-1,-25 25,24-48,1 48,0-25,-25 25,50-24,-50 24,49-25,-24 25,0-24,0 24,-1 0,-24-24,50 24,-1 0,-24 0,-25-25,50 25,-1 0,-24 0,25 0,-25 0,24 0,1 0,-1 0,-24 0,25 0,-50 0,25 0,-1 25,1-25,0 24,-25-24,50 24,-26-24,1 0,0 25,0-25,0 24,24 1,-24-25,0 0,0 48,-1-48,1 25,0-25,0 24,-25 1,25-25,-25 24,24-24,-24 0,0 0,25 0,-25 24,25-24,-25 25,25-25,-25 24,24-24,1 25,-25-1,25-24,-25 24,25-24,-25 25,0-25,0 24,0-24,0 0,0 25,0-25</inkml:trace>
  <inkml:trace contextRef="#ctx0" brushRef="#br0" timeOffset="2516">2480 547,'0'-24,"24"24,26-25,-25 1,-1-1,1 1,0 24,0-24,0 24,-1-25,-24 25,25 0,-25-24,50-1,-50 25,25-24,24 0,-24 24,0 0,-25-25,25 25,-25-24,24 24,1 0,0-25,-25 1,25 24,0-24,-25-1,0 25,24 0,-24 0,25-24,-25-1,0 25,25 0,0 0,-25 0,49 25,-49-25,50 49,-25-49,0 24,-1-24,-24 24,25-24,-25 25,50-1,-25-24,-25 25,24-25,1 24,0 0,-25-24,25 25,0-25,-1 24,1 1,0-25,-25 0,49 24,-49-24,25 24,0-24,-25 25,25-1,-25-24,25 25,-25-25,0 0,0 0,0 0,0 0,24 0,-24 24</inkml:trace>
  <inkml:trace contextRef="#ctx0" brushRef="#br0" timeOffset="6532">4488 59,'0'0,"0"24,0 1,0-1,0-24,0 25,0-25,0 24,0-24,0 24,0 1,0-25,0 24,0-24,0 25,0-25,0 24,0 0,0-24,0 25,0-25,0 49,0-49,0 24,0-24,0 24,0-24,0 0,0 25,0-25,0 0,0 24,0-24,0 25,0-25,0 24,0-24,0 25,0-1,0-24,0 24,0-24,0 25,0-25,0 0,0 24,0-24,0 0,25 0,0 0,-1 0,1 0,0 0,-25 0,49 0,-24 0,0 0,-25 0,25 0,-25 0,25 0,-25 0,24 0,1 0,0 0,0 0,0 0,-1 0,-24 0,25 0,0 0,0 0,0 0,-1 0,1 0,0 0,0 0,0 0,-25 0,24 0,1 0,-25 0,25 0,-25-24,0-1,0 25,0-24,0 0,0-1,0 25,0-24,0-1,0 25,0-24,0-1,0 1,0 24,0-24,0-1,0 25,0-24,0 24,0-25,0 25,0 0,0-24,0 0,0-1,0 25,0-24,0-1,0 25,0-24,0 24,0 0,0-24,0-1,0 25,0-24,0 24,0 0,0-25,0 1,-25 24,0 0,25 0,-24 0,24 0,-25 0,25 0,-25 0,25 0,-25 0,0 0,1 0,24 0,-25 0,25 0,-25 0,0 0,0 0,25 0,-24 0,24 0,-25 0,0 0,25 0,-25 0,25 0,-25 0,25 0,-24 0,-1 0,25 0,-25 0,25 0,0 0,-25 0,0 0,1 0,24 0,-25 0,0 0,25 0,-25 0,1 0,24 0,-25 0,25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7:48.437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0,'0'0,"25"0,-1 0,1 0,0 0,49 0,-49 0,25 0,-26 0,26 0,-50 0,25 0,24 0,-24 0,0 0,25 0,-50 0,24 0,1 0,0 0,0 0,-25 0,24 0,1 0,0 0,25 0,-50 0,24 0,-24 0,50 0,-50 0,25 0,-25 0,25 0,-1 0,-24 0,25 0,-25 0,25 0,-25 0,49 0,-49 0,0 0,0 0,0 0,0 25,0-25,0 25,0-25,0 24,0-24,0 25,0 0,0-25,0 25,0-25,0 24,0-24,0 0,0 25,0-25,0 25,0-25,0 25,0-25,0 0,0 0,0 24,0-24,0 25</inkml:trace>
  <inkml:trace contextRef="#ctx0" brushRef="#br0" timeOffset="3344">1289 520,'0'-25,"24"1,-24 24,25-25,-25 25,25-25,0 0,0 25,-25-24,24 24,-24-25,25 0,0 25,-25 0,25-25,0 25,-1-25,1 25,25-24,-50 24,49-25,-49 0,25 25,0 0,24 0,-24-25,-25 25,25 0,25 0,-26-24,-24 24,50 0,-50 0,25-25,-25 25,49 0,-24 0,0 0,0 0,-1 0,1 0,25 0,-50 0,25 0,-1 0,1 0,0 0,0 0,-1 0,1 0,25 0,-50 25,49-25,-24 0,-25 0,50 0,-50 0,25 24,-1-24,1 0,-25 0,0 25,0-25,25 0,0 25,-25-25,0 25,24-25,-24 0,25 0,-25 0,0 24,25-24,-25 25,25 0,-25 0,25 0,-1-25,-24 24,25-24,-25 0,25 25,-25-25,0 25,0-25,25 25,-25-25,0 24,0 1,0-25</inkml:trace>
  <inkml:trace contextRef="#ctx0" brushRef="#br0" timeOffset="7656">3371 25,'24'0,"-24"0,0 25,0-25,0 0,0 24,25-24,-25 25,0-25,0 0,0 25,0-25,0 25,0-25,0 24,0-24,0 25,0 0,0-25,0 25,0-25,0 24,0-24,0 25,0 0,0-25,0 25,0-25,0 25,0-25,0 24,0 1,0-25,0 25,0-25,0 25,0-25,0 0,0 24,0-24,0 25,0-25,0 25,0-25,0 25,0-1,0-24,0 0,0 0,25 0,-25 0,25 0,24 0,-49 0,25 0,0 0,0 0,-25 0,25 0,-25 0,24 0,-24 0,50 0,-50 0,25 0,-25 0,24 0,1 0,-25 0,25 0,0 0,-25 0,25 0,-1 0,-24 0,25 0,-25 0,25 0,0 0,0 0,-25 0,24 0,-24 0,0-24,0-1,0 25,0-25,0 25,0-49,0 49,0-25,0 25,0-25,0 25,0-49,0 49,0-25,0 25,0-25,0 25,0 0,0-25,0 0,0 25,0-24,0 24,0 0,0-25,0 0,0 25,0-25,0 1,0 24,0-25,0 25,0-25,0 25,0-25,0 1,0 24,-24 0,-1 0,25 0,-25 0,25 0,-25 0,25 0,-25 0,1 0,24 0,-25 0,25 0,-25 0,25 0,-25 0,0 0,25 0,-24 0,-1 0,25 0,-25 0,25 0,-25 0,25 0,-24 0,-1 0,25 0,-25 0,25 0,-25 0,25 0,-25 0,1 0,24 0,-25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8:07.87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0 572,'0'-25,"0"25,0-25,0 0,0 25,0-24,0 24,0 0,0-25,0 0,0 1,0 24,0-25,0 0,25 25,-25-49,24 49,-24-25,50 0,-50 25,25-24,0-1,0 25,-1 0,-24-25,50 25,-25-25,0 25,-25-24,24-1,1 25,0-25,0 25,0-24,0 24,-1 0,1 0,0-25,25 25,-50 0,24 0,1-25,0 25,25 0,-25 0,-25 0,49 0,-24 0,25 0,-25 0,-1 0,1 0,25 0,-25 0,-1 0,1 0,0 0,0 0,-25 0,25 0,0 0,-25 0,0 0,24 0,-24 0,0 0,0 25,25-25,0 25,-25-25,25 24,0 1,-1-25,-24 0,25 0,0 25,-25-25,25 24,0 1,0 0,-25-25,24 25,-24-25,25 24,-25-24,25 25,0 0,-25-25,25 24,-25-24,0 25,25-25,-25 25,24 0,-24-1,0-24,0 25,25 0,-25-25,0 24,0-24,0 0,0 25,25-25,-25 25,0-25,0 0,0 25,0-25,0 0</inkml:trace>
  <inkml:trace contextRef="#ctx0" brushRef="#br0" timeOffset="3359">2159 596,'0'0,"25"-24,-25 24,25-25,0 25,0-25,-25 0,24 25,-24-24,25 24,-25 0,25-25,0 25,-25-25,25 25,-1-24,-24-1,0 25,25-25,-25 25,50 0,-50-25,0 25,25-24,-25-1,25 25,-25 0,24-25,-24 1,25 24,-25-25,0 25,0-25,0 25,25 0,-25-25,0 25,25 0,-25-24,0-1,0 25,25 0,-25-25,0 25,0-24,0 24,24 0,-24 0,25 24,-25-24,0 25,0-25,25 25,-25-1,0 1,25-25,-25 25,25 0,-25-25,0 24,25-24,-25 25,0-25,0 25,24-1,-24-24,0 0,25 0,-25 25,0-25,0 25,0-25,0 0,0 0,0 0,0 25,25-25,-25 24,25-24,-25 0,0 0,0 25,25-25,-25 0,25 25,-1-1,1-24,-25 0,0 0,0 0,0 0,25 0,0 25,-25-25,25 25,-1-25,-24 0,25 25,-25-25,25 24,-25-24,25 0,0 0</inkml:trace>
  <inkml:trace contextRef="#ctx0" brushRef="#br0" timeOffset="7750">3723 201,'0'0,"0"25,0-25,0 24,0 1,0 0,0-1,0-24,0 25,0-25,0 25,0 0,0-25,0 24,0-24,0 25,0-25,0 25,0-1,0-24,0 25,0-25,0 25,0 0,0-1,0 1,0 0,0-1,0 1,0 0,0-25,0 25,0-25,0 24,0-24,0 25,0 0,0-25,0 0,25 0,-25 0,25 0,-25 0,49 0,-24 0,-25 0,50 0,-25 0,-1 0,1 0,-25 0,25 0,-25 0,25 0,0 0,24 0,-49 0,25 0,25 0,-50 0,25 0,-25 0,24 0,-24 0,25 0,0 0,-25 0,25 0,0 0,-25 0,25 0,-1 0,-24 0,25 0,-25 0,25 0,-25 0,0-25,0 0,0 1,0 24,0-25,0 0,0 0,0 1,0-1,0 25,0-25,0 25,0-24,0 24,0-25,0 0,0 25,0-25,0 25,0-24,0-1,0 0,0 25,0-24,0 24,0-25,0 25,0-25,0 0,0 25,0-24,0 24,0-25,0 0,0 1,0 24,0-25,0 25,0-25,0 25,-25 0,0 0,1 0,24 0,-25 0,0 0,25 0,-25 0,0 0,25 0,-25 0,1 0,24 0,-25 0,25 0,-25 0,25 0,-25 0,0 0,25 0,0 0,-24 0,-1 0,-25 0,50 0,-25 0,25 0,-25 0,25 0,-24 0,-1 0,25 0,0 0,-25 0,0 0,25 0,-25 0,25 0,-25 0,25 0,-24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8:27.21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75,'24'0,"-24"0,50 0,24 0,-74 0,75 0,-51 0,1 0,25 0,-25 0,-1 0,1 0,0 0,0 0,0 0,24 0,-24 0,25 0,-26 0,-24 0,50 0,-50 0,25 0,24 0,-24 0,-25 0,50 0,-50 0,24 0,-24 0,25 0,-25 0,0 25,0-25,0 25,0-25,0 25,0-25,0 49,0-24,0-1,0 1,0-25,0 25,0 0,0-25,0 24,0-24,0 25,0-25</inkml:trace>
  <inkml:trace contextRef="#ctx0" brushRef="#br0" timeOffset="2110">1264 595,'0'-25,"0"0,0 25,0-24,0 24,0-25,0 25,25-25,-25 0,0 1,25-1,-1 0,-24 25,25-25,-25 25,0-24,25 24,-25-25,25 0,-25 25,25-25,-1 25,1 0,-25-24,25-1,0 25,-1 0,-24-25,50 25,-50-24,25-1,24 25,-49-25,25 25,25-25,-50 25,49-24,-24-1,0 25,0 0,0 0,-1-25,1 25,0 0,0 0,-25 0,25 0,-25 0,24 0,1 0,0 0,0 0,-1 0,1 0,0 0,0 0,0 0,-1 0,1 25,0-25,0 0,-25 0,0 0,0 0,25 25,-25-25,24 0,-24 24,50-24,-50 25,25-25,-25 0,0 25,0-25,25 0,-25 25,24-25,-24 24,25-24,-25 0,25 25,0-25,-25 25,25-25,-25 24,24-24,-24 25,25 0,0 0,0-25,-25 24,0 1,25-25,-25 25,0-25,0 25,24-25,-24 24,0 1,0-25,25 25,-25-25,0 25,0-25,25 24,-25 1,0-25,0 0,0 25,25-25,-25 24,0-24</inkml:trace>
  <inkml:trace contextRef="#ctx0" brushRef="#br0" timeOffset="6422">3396 125,'0'0,"0"0,0 25,0-25,0 24,0 1,0 0,0-25,0 24,0-24,0 25,0 0,0 0,0-25,0 24,0-24,0 25,0-25,0 25,0 0,0-1,0-24,0 25,0 0,0-25,0 25,0-1,0-24,0 25,0 0,0-1,0-24,0 25,0 0,0-25,0 25,0-25,0 24,0-24,0 0,25 0,-25 0,25 0,-25 0,49 0,-49 0,25 0,25 0,-26 0,-24 0,50 0,-50 0,25 0,0 0,-1 0,-24 0,25 0,0 0,0 0,0 0,-25 0,24 0,-24 0,25 0,0 0,-25 0,25 0,0 0,-25 0,49 0,-49 0,25 0,-25-24,0-1,0 25,0-25,0 0,0 1,0 24,0-25,0 25,0-25,0 1,0-1,0 25,0-25,0 25,0-25,0 25,0-24,0-1,0 25,0-25,0 0,0 1,0 24,0-25,0 25,0-25,0 0,0 1,0 24,0-25,0 25,0-25,0 25,0-24,0-1,0 25,0-25,0 25,-25 0,0 0,1 0,24 0,-25 0,0 0,25 0,-25 0,25 0,-25 0,1 0,-1 0,25 0,-25 0,25 0,-25 0,25 0,-25 0,1 0,24 0,-25 0,0 0,0 0,25 0,-25 0,1 0,24 0,-25 0,25 0,-25 0,25 0,-25 0,0 0,25 0,-24 0,24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0-03-18T10:48:50.73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0 182,'0'0,"25"0,-25 0,50 0,-26 0,26 0,-25 0,0 0,0 0,-1 0,1 0,-25 0,25 0,-25 0,25 0,-25 0,49 0,-49 0,25 0,25 0,-25 0,-1 0,1 0,25 0,-50 0,50 0,-26 0,1 0,0 0,-25 0,25 0,-25 0,25 0,-25 0,49 0,-49 0,25 0,-25 0,25 0,0 0,-1 0,-24 0,25 0,-25 0,0 24,0-24,0 25,0-25,0 24,0-24,0 25,0-1,0-24,0 25,0-25,0 24,0-24,0 25,0-1,0-24,0 25</inkml:trace>
  <inkml:trace contextRef="#ctx0" brushRef="#br0" timeOffset="2406">1464 574,'0'-25,"0"1,0 24,0-25,25 25,-25-24,25-1,-25 1,25 24,-1-25,-24 25,25-24,-25 24,25-25,0 1,0 24,-25-25,24 25,-24-24,25 24,-25-25,25 25,0-24,-25-1,25 25,-25-24,25 24,-25 0,49-25,-24 1,0 24,0 0,-25-25,24 25,1-24,0 24,-25 0,25-25,0 25,-1 0,1-24,25 24,-25 0,24-25,-49 25,25 0,0 0,0 0,0 0,-25 0,24 0,1 0,0 0,0 0,24 0,-49 0,25 0,25 0,-25 0,24 0,1 0,-25 0,0 0,24 25,-24-25,25 24,-1 25,-24-49,0 0,0 0,-25 25,25-25,-1 0,-24 24,0-24,25 25,0-25,-25 0,25 0,0 24,-25-24,24 25,-24-25,50 49,-50-49,25 24,0 1,-1-1,-24-24,25 0,-25 0,0 25,0-25,0 24,0-24,0 25,0-25,0 0,25 24,-25-24,0 0,0 25,25-25,-25 24,0-24,25 25,-25-25,0 0,0 0,0 0,0 0,0 24,0-24,0 0,0 0,0 0</inkml:trace>
  <inkml:trace contextRef="#ctx0" brushRef="#br0" timeOffset="6203">3945 622,'0'-24,"0"24,0-24,0-1,25 25,0 0,-25-24,50-1,-50 25,0 0,24-24,-24 24,0-25,25 25,-25-24,0 24,25-25,-25 25,25 0,0-24,0 24,-1 0,-24-25,25 25,-25-24,0 24,25 0,-25-25,0 25,25 0,-25-24,25 24,-25 0,24-25,-24 25,25-24,0 24,-25-25,25 1,-25 24,25 0,-25-25,0 25,0-24,0 24,24 0,-24-25,0 25,25-24,-25 24,0-25,0 25,25 25,-25-25,25 24,25-24,-1 49,-49-49,25 49,25-49,-50 0,24 25,-24-25,25 0,0 0,-25 24,25-24,-25 0,25 25,-1-25,-24 24,25-24,-25 0,25 0,-25 0,0 25,25-25,-25 0,25 0,-25 24,49 1,-49-25,25 24,-25 1,25-25,-25 24,0-24,25 25,-25-25,0 0,0 0,0 24,25-24,-25 25,0-25,0 0,24 24,-24-24,25 25,-25-25</inkml:trace>
  <inkml:trace contextRef="#ctx0" brushRef="#br0" timeOffset="26719">5682 182,'0'0,"0"24,0-24,0 25,0-1,0 1,0-25,0 24,0-24,0 25,0-25,0 24,0 1,0-1,0 1,0-1,0 1,0-25,0 24,0 1,0-25,0 24,0-24,0 25,0-25,-25 24,25 0,0-24,0 25,0-25,0 24,0-24,0 25,0-25,25 0,-25 0,25 0,-25 0,25 0,-25 0,50 0,-50 0,24 0,26 0,-25 0,0 0,-1 0,1 0,-25 0,25 0,-25 0,25 0,-25 0,25 0,-1 0,-24 0,25 0,0 0,-25 0,25 0,0 0,-25 0,0 0,0 0,25 0,-25 0,24 0,-24 0,25 0,-25 0,25 0,0 0,-25-25,0 1,0 24,0-25,0 25,0-24,0 24,0-24,0-1,0 1,0 24,0-25,0 1,0 24,0-25,0 1,0 24,0-25,0 1,0 24,0-25,0 25,0-24,0 24,0-25,0 1,0 24,0-25,0 25,0-24,0 24,0-25,0 1,0 24,0-25,0 25,0-24,-25 24,0 0,0 0,25 0,-24 0,-1 0,25 0,-25 0,25 0,-25 0,25 0,-25 0,0 0,25 0,-24 0,-1 0,25 0,-25 0,25 0,-25 0,25 0,-25 0,1 0,24 0,-25 0,25 0,-25 0,25 0,-25 0,0 0,25 0,-24 0,24 0,-25 0,25 0,-25 0,0 0,25 0,-25 0,25 0,-25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0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5B98-A585-42CC-8781-178026D5A7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9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8499D-75F1-4D04-9D29-02107809B9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35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46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E75F-249A-40C2-B3B5-78D437BD04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9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CF89-C769-448E-8A36-BADC69D9AB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2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8196-944C-4F57-930C-6763ECC87A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1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B21A-675D-418B-BA7A-6FB6C4945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97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2936-3176-4B8D-B4AD-F49AEAF36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30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1B36-7B33-4029-9DEF-E94AC7CD01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61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FFB4-349F-4C65-8C74-45BDE7712D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E75F-249A-40C2-B3B5-78D437BD04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7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FB4E-0DD5-4521-BAF9-40D50E9309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15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5B98-A585-42CC-8781-178026D5A7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28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8499D-75F1-4D04-9D29-02107809B9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77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38BD-1AC3-4443-A9DE-4CA1EE3C228B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57AB2-9375-47DD-B809-ED9DD594EC32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3BC03E-9D08-48D9-974E-BA00D67E6DCD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F592E7-C572-4412-B8F9-99CA32C3BD37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A30F-01DF-439B-B5F8-B39496E6EABA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E9C1D-F264-41AC-9C32-08409E929E76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7A55-D269-42BA-9CAE-21B98D74F744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07F81-3A52-4831-8F35-86B2947A2D12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59B4-77C5-4A49-A885-A180E718EC2F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29C4D-8DDB-4674-BC34-067B7BA3FD35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A782463-B62E-4CDF-9342-35EA84807C83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E551D2-9633-491E-8408-955399F263F3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93D5-B3B6-413C-9572-9E5CB909E6A5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BD16-C4AC-43CF-A864-63B3D1635380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CF89-C769-448E-8A36-BADC69D9AB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87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FB01-6715-4385-81E4-716DA75ECB4F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BB563-4D98-4CB2-AF78-10FFFD4376E8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76EF-F847-4FBD-B8BA-6290D18919D3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316C7-00A8-45F4-BF25-22BF1B20F91A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B5D5-BF77-4026-9A01-517763DDE19B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8A96-33EC-49E9-9BE3-973C3B0502BD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23E-074E-4E6B-9D5C-113D2E96F9C6}" type="datetimeFigureOut">
              <a:rPr lang="ru-RU" smtClean="0">
                <a:solidFill>
                  <a:srgbClr val="2F1311"/>
                </a:solidFill>
              </a:rPr>
              <a:pPr/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F212-A239-4BDE-B9D6-18DBA9CD5A6B}" type="slidenum">
              <a:rPr lang="ru-RU" smtClean="0">
                <a:solidFill>
                  <a:srgbClr val="2F1311"/>
                </a:solidFill>
              </a:rPr>
              <a:pPr/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8196-944C-4F57-930C-6763ECC87A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521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B21A-675D-418B-BA7A-6FB6C4945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539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2936-3176-4B8D-B4AD-F49AEAF36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705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1B36-7B33-4029-9DEF-E94AC7CD01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653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FFB4-349F-4C65-8C74-45BDE7712D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81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FB4E-0DD5-4521-BAF9-40D50E9309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652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2E75F-249A-40C2-B3B5-78D437BD049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CF89-C769-448E-8A36-BADC69D9AB8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8196-944C-4F57-930C-6763ECC87A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B21A-675D-418B-BA7A-6FB6C4945F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62936-3176-4B8D-B4AD-F49AEAF368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A1B36-7B33-4029-9DEF-E94AC7CD01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FB4-349F-4C65-8C74-45BDE7712DD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FB4E-0DD5-4521-BAF9-40D50E93094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5B98-A585-42CC-8781-178026D5A71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499D-75F1-4D04-9D29-02107809B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927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61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CD906C-FB7C-4DDB-8ABD-8C2A5F9BC377}" type="datetimeFigureOut">
              <a:rPr lang="ru-RU" smtClean="0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01.02.2013</a:t>
            </a:fld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862583-8EE5-4998-ABED-C71205EAB8AF}" type="slidenum">
              <a:rPr lang="ru-RU" smtClean="0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7D14C-2399-48B8-9FB6-6330E847A6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../clipboard/media/image6.emf"/><Relationship Id="rId3" Type="http://schemas.openxmlformats.org/officeDocument/2006/relationships/image" Target="../../clipboard/media/image1.emf"/><Relationship Id="rId7" Type="http://schemas.openxmlformats.org/officeDocument/2006/relationships/image" Target="../../clipboard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7.xml"/><Relationship Id="rId6" Type="http://schemas.openxmlformats.org/officeDocument/2006/relationships/customXml" Target="../ink/ink3.xml"/><Relationship Id="rId11" Type="http://schemas.openxmlformats.org/officeDocument/2006/relationships/image" Target="../../clipboard/media/image5.emf"/><Relationship Id="rId5" Type="http://schemas.openxmlformats.org/officeDocument/2006/relationships/image" Target="../../clipboard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../clipboard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24744"/>
            <a:ext cx="6172200" cy="3054056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</a:t>
            </a:r>
            <a:b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образования</a:t>
            </a:r>
            <a:b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слов</a:t>
            </a:r>
            <a:b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русском языке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5085184"/>
            <a:ext cx="6172200" cy="914400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Турмухамбетова</a:t>
            </a:r>
            <a:r>
              <a:rPr lang="ru-RU" sz="2800" b="1" dirty="0" smtClean="0">
                <a:solidFill>
                  <a:srgbClr val="FF0000"/>
                </a:solidFill>
              </a:rPr>
              <a:t> Ж.М., </a:t>
            </a:r>
            <a:r>
              <a:rPr lang="ru-RU" b="1" dirty="0" smtClean="0">
                <a:solidFill>
                  <a:srgbClr val="FF0000"/>
                </a:solidFill>
              </a:rPr>
              <a:t>учитель русского языка и литературы   МБОУ «Писаревская  ООШ»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Домашнее задание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1. Составить рассказ о том, что нового узнали на уроке.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2. Кто затрудняется, тот о новой теме может рассказать по материалу учебника,  </a:t>
            </a:r>
            <a:r>
              <a:rPr lang="en-US" dirty="0" smtClean="0"/>
              <a:t>§</a:t>
            </a:r>
            <a:r>
              <a:rPr lang="ru-RU" dirty="0" smtClean="0"/>
              <a:t>42.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3. Кто любит творчество, тот сочинит сказку «Как образуются слова?»</a:t>
            </a:r>
          </a:p>
        </p:txBody>
      </p:sp>
    </p:spTree>
    <p:extLst>
      <p:ext uri="{BB962C8B-B14F-4D97-AF65-F5344CB8AC3E}">
        <p14:creationId xmlns:p14="http://schemas.microsoft.com/office/powerpoint/2010/main" val="6275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Орфографическая разминка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dirty="0"/>
              <a:t>л</a:t>
            </a:r>
            <a:r>
              <a:rPr lang="ru-RU" dirty="0" smtClean="0"/>
              <a:t>   </a:t>
            </a:r>
            <a:r>
              <a:rPr lang="ru-RU" dirty="0" err="1" smtClean="0"/>
              <a:t>нейка</a:t>
            </a:r>
            <a:r>
              <a:rPr lang="ru-RU" dirty="0" smtClean="0"/>
              <a:t>,  про   </a:t>
            </a:r>
            <a:r>
              <a:rPr lang="ru-RU" dirty="0" err="1" smtClean="0"/>
              <a:t>ьба</a:t>
            </a:r>
            <a:r>
              <a:rPr lang="ru-RU" dirty="0" smtClean="0"/>
              <a:t>,</a:t>
            </a:r>
          </a:p>
          <a:p>
            <a:pPr algn="ctr" eaLnBrk="1" hangingPunct="1">
              <a:buFontTx/>
              <a:buNone/>
            </a:pPr>
            <a:r>
              <a:rPr lang="ru-RU" dirty="0" err="1"/>
              <a:t>к</a:t>
            </a:r>
            <a:r>
              <a:rPr lang="ru-RU" dirty="0" err="1" smtClean="0"/>
              <a:t>р</a:t>
            </a:r>
            <a:r>
              <a:rPr lang="ru-RU" dirty="0" smtClean="0"/>
              <a:t>    сивый, с     </a:t>
            </a:r>
            <a:r>
              <a:rPr lang="ru-RU" dirty="0" err="1" smtClean="0"/>
              <a:t>нева</a:t>
            </a:r>
            <a:r>
              <a:rPr lang="ru-RU" dirty="0" smtClean="0"/>
              <a:t>,</a:t>
            </a:r>
          </a:p>
          <a:p>
            <a:pPr algn="ctr" eaLnBrk="1" hangingPunct="1">
              <a:buFontTx/>
              <a:buNone/>
            </a:pPr>
            <a:r>
              <a:rPr lang="ru-RU" dirty="0"/>
              <a:t>б</a:t>
            </a:r>
            <a:r>
              <a:rPr lang="ru-RU" dirty="0" smtClean="0"/>
              <a:t>    </a:t>
            </a:r>
            <a:r>
              <a:rPr lang="ru-RU" dirty="0" err="1" smtClean="0"/>
              <a:t>леющий</a:t>
            </a:r>
            <a:r>
              <a:rPr lang="ru-RU" dirty="0" smtClean="0"/>
              <a:t>, ре    кий,</a:t>
            </a:r>
          </a:p>
          <a:p>
            <a:pPr algn="ctr" eaLnBrk="1" hangingPunct="1">
              <a:buFontTx/>
              <a:buNone/>
            </a:pPr>
            <a:r>
              <a:rPr lang="ru-RU" dirty="0"/>
              <a:t>у</a:t>
            </a:r>
            <a:r>
              <a:rPr lang="ru-RU" dirty="0" smtClean="0"/>
              <a:t>д     </a:t>
            </a:r>
            <a:r>
              <a:rPr lang="ru-RU" dirty="0" err="1" smtClean="0"/>
              <a:t>вительный</a:t>
            </a:r>
            <a:endParaRPr lang="ru-RU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47728" y="1987694"/>
            <a:ext cx="7921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И</a:t>
            </a:r>
            <a:endParaRPr lang="ru-RU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028561" y="1987694"/>
            <a:ext cx="792163" cy="45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С    </a:t>
            </a:r>
            <a:endParaRPr lang="ru-RU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45497" y="2561558"/>
            <a:ext cx="7921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943107" y="2577957"/>
            <a:ext cx="7921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339752" y="3091802"/>
            <a:ext cx="7921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305474" y="3094743"/>
            <a:ext cx="7921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313913" y="3789040"/>
            <a:ext cx="7921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29465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75724"/>
            <a:ext cx="8280920" cy="924475"/>
          </a:xfrm>
        </p:spPr>
        <p:txBody>
          <a:bodyPr/>
          <a:lstStyle/>
          <a:p>
            <a:pPr eaLnBrk="1" hangingPunct="1"/>
            <a:r>
              <a:rPr lang="ru-RU" b="1" dirty="0" smtClean="0"/>
              <a:t>Распределите слова по группам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125112" cy="271783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en-US" sz="3600" dirty="0" smtClean="0"/>
          </a:p>
          <a:p>
            <a:pPr algn="ctr" eaLnBrk="1" hangingPunct="1">
              <a:buFontTx/>
              <a:buNone/>
            </a:pPr>
            <a:r>
              <a:rPr lang="ru-RU" sz="3600" i="1" dirty="0" smtClean="0"/>
              <a:t>пригород</a:t>
            </a:r>
            <a:r>
              <a:rPr lang="ru-RU" sz="3600" i="1" dirty="0" smtClean="0"/>
              <a:t>, </a:t>
            </a:r>
            <a:r>
              <a:rPr lang="ru-RU" sz="3600" i="1" dirty="0" smtClean="0"/>
              <a:t>пригорок, горюшко, горный, </a:t>
            </a:r>
          </a:p>
          <a:p>
            <a:pPr algn="ctr" eaLnBrk="1" hangingPunct="1">
              <a:buFontTx/>
              <a:buNone/>
            </a:pPr>
            <a:r>
              <a:rPr lang="ru-RU" sz="3600" i="1" dirty="0" smtClean="0"/>
              <a:t>автор</a:t>
            </a:r>
            <a:r>
              <a:rPr lang="ru-RU" sz="3600" i="1" dirty="0" smtClean="0"/>
              <a:t>, выгорела.</a:t>
            </a:r>
            <a:endParaRPr lang="ru-RU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30763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6870700" cy="936625"/>
          </a:xfrm>
        </p:spPr>
        <p:txBody>
          <a:bodyPr/>
          <a:lstStyle/>
          <a:p>
            <a:pPr marL="0" indent="0" algn="l" eaLnBrk="1" hangingPunct="1">
              <a:buNone/>
            </a:pPr>
            <a:r>
              <a:rPr lang="ru-RU" sz="4000" dirty="0" smtClean="0"/>
              <a:t>Есть                       Нет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горюшко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/>
              <a:t>г</a:t>
            </a:r>
            <a:r>
              <a:rPr lang="ru-RU" sz="3600" dirty="0" smtClean="0"/>
              <a:t>орный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выгорела</a:t>
            </a:r>
            <a:endParaRPr lang="ru-RU" sz="3600" dirty="0" smtClean="0"/>
          </a:p>
          <a:p>
            <a:pPr eaLnBrk="1" hangingPunct="1">
              <a:buFontTx/>
              <a:buNone/>
            </a:pPr>
            <a:endParaRPr lang="ru-RU" sz="360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5148263" y="1844675"/>
            <a:ext cx="3062287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пригород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пригорок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автор</a:t>
            </a:r>
            <a:endParaRPr lang="ru-RU" sz="3600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2231231" y="727868"/>
            <a:ext cx="360363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639070" y="727868"/>
            <a:ext cx="360362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0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 build="p"/>
      <p:bldP spid="10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1008062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Способы образования слов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dirty="0"/>
              <a:t>Су</a:t>
            </a:r>
            <a:r>
              <a:rPr lang="ru-RU" dirty="0">
                <a:solidFill>
                  <a:srgbClr val="FF3300"/>
                </a:solidFill>
              </a:rPr>
              <a:t>фф</a:t>
            </a:r>
            <a:r>
              <a:rPr lang="ru-RU" dirty="0"/>
              <a:t>иксальный</a:t>
            </a:r>
          </a:p>
          <a:p>
            <a:pPr eaLnBrk="1" hangingPunct="1"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3600" dirty="0" smtClean="0"/>
              <a:t>Пр</a:t>
            </a:r>
            <a:r>
              <a:rPr lang="ru-RU" sz="3600" dirty="0" smtClean="0">
                <a:solidFill>
                  <a:srgbClr val="FF3300"/>
                </a:solidFill>
              </a:rPr>
              <a:t>и</a:t>
            </a:r>
            <a:r>
              <a:rPr lang="ru-RU" sz="3600" dirty="0" smtClean="0"/>
              <a:t>ставочный</a:t>
            </a:r>
            <a:endParaRPr lang="ru-RU" sz="3600" dirty="0" smtClean="0"/>
          </a:p>
          <a:p>
            <a:pPr eaLnBrk="1" hangingPunct="1">
              <a:buFontTx/>
              <a:buNone/>
            </a:pPr>
            <a:r>
              <a:rPr lang="ru-RU" sz="3600" dirty="0" smtClean="0"/>
              <a:t>     Пр</a:t>
            </a:r>
            <a:r>
              <a:rPr lang="ru-RU" sz="3600" dirty="0" smtClean="0">
                <a:solidFill>
                  <a:srgbClr val="FF3300"/>
                </a:solidFill>
              </a:rPr>
              <a:t>и</a:t>
            </a:r>
            <a:r>
              <a:rPr lang="ru-RU" sz="3600" dirty="0" smtClean="0"/>
              <a:t>ставочно-су</a:t>
            </a:r>
            <a:r>
              <a:rPr lang="ru-RU" sz="3600" dirty="0" smtClean="0">
                <a:solidFill>
                  <a:srgbClr val="FF3300"/>
                </a:solidFill>
              </a:rPr>
              <a:t>фф</a:t>
            </a:r>
            <a:r>
              <a:rPr lang="ru-RU" sz="3600" dirty="0" smtClean="0"/>
              <a:t>иксальный</a:t>
            </a:r>
          </a:p>
          <a:p>
            <a:pPr eaLnBrk="1" hangingPunct="1">
              <a:buFontTx/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Сл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жение корней</a:t>
            </a:r>
            <a:r>
              <a:rPr lang="ru-RU" dirty="0" smtClean="0"/>
              <a:t>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13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Распределите слова по способу образования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ч</a:t>
            </a:r>
            <a:r>
              <a:rPr lang="ru-RU" sz="3600" dirty="0" smtClean="0"/>
              <a:t>истота, соавтор, сотрудник, горец, луноход, подснежник, котик, прилёг, рассказ, овощевод, </a:t>
            </a:r>
            <a:r>
              <a:rPr lang="ru-RU" sz="3600" dirty="0" err="1" smtClean="0"/>
              <a:t>подлокотник,землеройка</a:t>
            </a:r>
            <a:endParaRPr lang="ru-RU" sz="3600" dirty="0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987675" y="5949950"/>
            <a:ext cx="26622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-0.14531 -0.00346 C -0.18732 0.00278 -0.22899 0.00926 -0.24687 -0.01757 C -0.26475 -0.0444 -0.23368 -0.12927 -0.25295 -0.16512 C -0.27239 -0.20097 -0.35208 -0.20814 -0.36302 -0.23242 C -0.37378 -0.2567 -0.32604 -0.29764 -0.3184 -0.31059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-147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4134396" cy="16002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Проверим?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988840"/>
            <a:ext cx="889248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ч</a:t>
            </a:r>
            <a:r>
              <a:rPr lang="ru-RU" sz="2800" dirty="0" smtClean="0"/>
              <a:t>истота    соавтор    сотрудник       луноход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г</a:t>
            </a:r>
            <a:r>
              <a:rPr lang="ru-RU" sz="2800" dirty="0" smtClean="0"/>
              <a:t>орец       прилёг     подснежник    овощевод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к</a:t>
            </a:r>
            <a:r>
              <a:rPr lang="ru-RU" sz="2800" dirty="0" smtClean="0"/>
              <a:t>отик       рассказ   подлокотник    землеройка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999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870700" cy="1060450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Запишите схемы слов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Грибника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Хохотушка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Засветит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Комариный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Сохранишь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Подорожник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539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2726134" y="332656"/>
            <a:ext cx="3442494" cy="10604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4000" dirty="0" smtClean="0"/>
              <a:t>Проверим?</a:t>
            </a:r>
            <a:endParaRPr lang="ru-RU" sz="4000" dirty="0" smtClean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58800" y="2004378"/>
            <a:ext cx="6400800" cy="347472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Грибника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Хохотушка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Засветит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Комариный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Сохранишь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Подорожник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95650" y="2054225"/>
              <a:ext cx="1446213" cy="231775"/>
            </p14:xfrm>
          </p:contentPart>
        </mc:Choice>
        <mc:Fallback xmlns="">
          <p:pic>
            <p:nvPicPr>
              <p:cNvPr id="205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8009" y="2036590"/>
                <a:ext cx="1481495" cy="267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29000" y="2633663"/>
              <a:ext cx="1874838" cy="241300"/>
            </p14:xfrm>
          </p:contentPart>
        </mc:Choice>
        <mc:Fallback xmlns="">
          <p:pic>
            <p:nvPicPr>
              <p:cNvPr id="205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11360" y="2616016"/>
                <a:ext cx="1910117" cy="276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4075" y="3241675"/>
              <a:ext cx="1436688" cy="214313"/>
            </p14:xfrm>
          </p:contentPart>
        </mc:Choice>
        <mc:Fallback xmlns="">
          <p:pic>
            <p:nvPicPr>
              <p:cNvPr id="205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76436" y="3224026"/>
                <a:ext cx="1471966" cy="249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9200" y="3741738"/>
              <a:ext cx="1590675" cy="295275"/>
            </p14:xfrm>
          </p:contentPart>
        </mc:Choice>
        <mc:Fallback xmlns="">
          <p:pic>
            <p:nvPicPr>
              <p:cNvPr id="205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41562" y="3724094"/>
                <a:ext cx="1625951" cy="330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5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24275" y="4384675"/>
              <a:ext cx="1446213" cy="258763"/>
            </p14:xfrm>
          </p:contentPart>
        </mc:Choice>
        <mc:Fallback xmlns="">
          <p:pic>
            <p:nvPicPr>
              <p:cNvPr id="205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06634" y="4367040"/>
                <a:ext cx="1481495" cy="294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5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30638" y="4964113"/>
              <a:ext cx="2260600" cy="250825"/>
            </p14:xfrm>
          </p:contentPart>
        </mc:Choice>
        <mc:Fallback xmlns="">
          <p:pic>
            <p:nvPicPr>
              <p:cNvPr id="205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12997" y="4946454"/>
                <a:ext cx="2295882" cy="28614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182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 build="p"/>
    </p:bldLst>
  </p:timing>
</p:sld>
</file>

<file path=ppt/theme/theme1.xml><?xml version="1.0" encoding="utf-8"?>
<a:theme xmlns:a="http://schemas.openxmlformats.org/drawingml/2006/main" name="3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3_Пастель</vt:lpstr>
      <vt:lpstr>Пастель</vt:lpstr>
      <vt:lpstr>Tradeshow</vt:lpstr>
      <vt:lpstr>Spring</vt:lpstr>
      <vt:lpstr>Воздушный поток</vt:lpstr>
      <vt:lpstr>1_Воздушный поток</vt:lpstr>
      <vt:lpstr>1_Spring</vt:lpstr>
      <vt:lpstr>2_Spring</vt:lpstr>
      <vt:lpstr>3_Spring</vt:lpstr>
      <vt:lpstr>Способы   образования   слов  в русском языке</vt:lpstr>
      <vt:lpstr>Орфографическая разминка</vt:lpstr>
      <vt:lpstr>Распределите слова по группам</vt:lpstr>
      <vt:lpstr>Есть                       Нет</vt:lpstr>
      <vt:lpstr>Способы образования слов</vt:lpstr>
      <vt:lpstr>Распределите слова по способу образования</vt:lpstr>
      <vt:lpstr>Проверим?</vt:lpstr>
      <vt:lpstr>Запишите схемы слов</vt:lpstr>
      <vt:lpstr>Проверим?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образования слов в русском языке</dc:title>
  <dc:creator>1</dc:creator>
  <cp:lastModifiedBy>1</cp:lastModifiedBy>
  <cp:revision>8</cp:revision>
  <dcterms:created xsi:type="dcterms:W3CDTF">2013-01-31T18:56:26Z</dcterms:created>
  <dcterms:modified xsi:type="dcterms:W3CDTF">2013-01-31T20:09:10Z</dcterms:modified>
</cp:coreProperties>
</file>