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62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4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73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9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332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2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761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88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37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1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EDA0-93EF-42B9-8E68-C05D974BF5DA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EFA7-B2F9-4ED5-AB56-E2A21613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10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0"/>
            <a:ext cx="7520880" cy="201612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ГБС(К)ОУ школа – интернат ст. Платнировская Краснодарского края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Фоторепортаж с общешкольного праздника «ОСЕНИНЫ»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Ф.Осенины 1\P101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67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Праздник подходит к концу, </a:t>
            </a:r>
            <a:r>
              <a:rPr lang="ru-RU" sz="2400" dirty="0">
                <a:solidFill>
                  <a:srgbClr val="C00000"/>
                </a:solidFill>
              </a:rPr>
              <a:t>у</a:t>
            </a:r>
            <a:r>
              <a:rPr lang="ru-RU" sz="2400" dirty="0" smtClean="0">
                <a:solidFill>
                  <a:srgbClr val="C00000"/>
                </a:solidFill>
              </a:rPr>
              <a:t>частники говорят всем до свидания, до новых встреч!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023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4991" y="476672"/>
            <a:ext cx="4330824" cy="19302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Выставка поделок из природного материала, подготовленная к празднику учащимися школы.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960440" cy="32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463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054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Премьера песни «Я Казак».     Вокальная группа исполняет песню  «Ой, ты, рожь…».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165966" cy="4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8584"/>
            <a:ext cx="5225511" cy="420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551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16832"/>
            <a:ext cx="4040188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916832"/>
            <a:ext cx="404177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251520" y="620688"/>
            <a:ext cx="4040188" cy="6397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0" dirty="0">
                <a:solidFill>
                  <a:srgbClr val="0070C0"/>
                </a:solidFill>
              </a:rPr>
              <a:t>Хлеб мой вкусный, хлеб красивый.</a:t>
            </a:r>
          </a:p>
          <a:p>
            <a:pPr marL="0" indent="0">
              <a:buNone/>
            </a:pPr>
            <a:r>
              <a:rPr lang="ru-RU" b="0" dirty="0">
                <a:solidFill>
                  <a:srgbClr val="0070C0"/>
                </a:solidFill>
              </a:rPr>
              <a:t>Говорю тебе: «Спасибо»!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102225" y="620689"/>
            <a:ext cx="3646239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0" dirty="0" smtClean="0">
                <a:solidFill>
                  <a:srgbClr val="0070C0"/>
                </a:solidFill>
              </a:rPr>
              <a:t>Младшая танцевальная группа исполняет танец «Дружба»</a:t>
            </a:r>
            <a:endParaRPr lang="ru-RU" sz="20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12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323528" y="2276872"/>
            <a:ext cx="4040188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79512" y="260649"/>
            <a:ext cx="392258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dirty="0" smtClean="0">
                <a:solidFill>
                  <a:srgbClr val="0070C0"/>
                </a:solidFill>
              </a:rPr>
              <a:t>Танцевальная композиция «Свечи»</a:t>
            </a:r>
            <a:endParaRPr lang="ru-RU" sz="2400" b="0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004048" y="260648"/>
            <a:ext cx="3862263" cy="1224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dirty="0" smtClean="0">
                <a:solidFill>
                  <a:srgbClr val="0070C0"/>
                </a:solidFill>
              </a:rPr>
              <a:t>«Нас в лесу одна семья, все грибочки, все друзья!</a:t>
            </a:r>
            <a:endParaRPr lang="ru-RU" sz="2400" b="0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79" y="2276872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60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82" y="214290"/>
            <a:ext cx="263210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гостях у осени. Лучшие труженики школы награждаются памятными медалями.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1889053"/>
            <a:ext cx="50163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253" y="3904704"/>
            <a:ext cx="317405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918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Осенние талисманы, выполненные руками детей подарили всем много добрых эмоций и впечатлений.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324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48680"/>
            <a:ext cx="3816424" cy="286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76672"/>
            <a:ext cx="404177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79512" y="44624"/>
            <a:ext cx="4040188" cy="360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0" dirty="0" smtClean="0">
                <a:solidFill>
                  <a:srgbClr val="002060"/>
                </a:solidFill>
              </a:rPr>
              <a:t>Исполняется песня Облака</a:t>
            </a:r>
            <a:r>
              <a:rPr lang="ru-RU" b="0" dirty="0" smtClean="0">
                <a:solidFill>
                  <a:srgbClr val="002060"/>
                </a:solidFill>
              </a:rPr>
              <a:t>»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860032" y="44624"/>
            <a:ext cx="4041775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dirty="0" smtClean="0">
                <a:solidFill>
                  <a:srgbClr val="002060"/>
                </a:solidFill>
              </a:rPr>
              <a:t>Весёлые коробейники.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645023"/>
            <a:ext cx="3183344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8934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614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Исполняется танец «</a:t>
            </a:r>
            <a:r>
              <a:rPr lang="ru-RU" sz="2000" dirty="0" err="1" smtClean="0">
                <a:solidFill>
                  <a:srgbClr val="0070C0"/>
                </a:solidFill>
              </a:rPr>
              <a:t>Кубаночка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548680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04177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23" y="3788397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0189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ГБС(К)ОУ школа – интернат ст. Платнировская Краснодарского края Фоторепортаж с общешкольного праздника «ОСЕНИНЫ» </vt:lpstr>
      <vt:lpstr>Выставка поделок из природного материала, подготовленная к празднику учащимися школы.</vt:lpstr>
      <vt:lpstr>Премьера песни «Я Казак».     Вокальная группа исполняет песню  «Ой, ты, рожь…».</vt:lpstr>
      <vt:lpstr>Слайд 4</vt:lpstr>
      <vt:lpstr>Слайд 5</vt:lpstr>
      <vt:lpstr>В гостях у осени. Лучшие труженики школы награждаются памятными медалями.</vt:lpstr>
      <vt:lpstr>Осенние талисманы, выполненные руками детей подарили всем много добрых эмоций и впечатлений.</vt:lpstr>
      <vt:lpstr>Слайд 8</vt:lpstr>
      <vt:lpstr>Исполняется танец «Кубаночка»</vt:lpstr>
      <vt:lpstr>Праздник подходит к концу, участники говорят всем до свидания, до новых встреч!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ГБС(К)ОУ школа – интернат ст. Платнировская Краснодарского края Фоторепортаж с общешкольного праздника «ОСЕНИНЫ»</dc:title>
  <dc:creator>USER</dc:creator>
  <cp:lastModifiedBy>Admin</cp:lastModifiedBy>
  <cp:revision>13</cp:revision>
  <dcterms:created xsi:type="dcterms:W3CDTF">2013-11-08T06:09:05Z</dcterms:created>
  <dcterms:modified xsi:type="dcterms:W3CDTF">2014-03-02T19:01:43Z</dcterms:modified>
</cp:coreProperties>
</file>