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9F824-49C7-451E-879D-1BAE0CD19946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B5F5-566A-48C4-9135-1A11D8A7B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B5F5-566A-48C4-9135-1A11D8A7BB3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Тема урока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204864"/>
            <a:ext cx="7406640" cy="417646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+mj-lt"/>
              </a:rPr>
              <a:t>Подготовка к написанию сжатого изложения.9 класс.</a:t>
            </a:r>
          </a:p>
          <a:p>
            <a:pPr algn="ctr"/>
            <a:endParaRPr lang="ru-RU" sz="4400" b="1" dirty="0" smtClean="0">
              <a:latin typeface="+mj-lt"/>
            </a:endParaRPr>
          </a:p>
          <a:p>
            <a:pPr algn="ctr"/>
            <a:endParaRPr lang="ru-RU" sz="4400" b="1" dirty="0" smtClean="0">
              <a:latin typeface="+mj-lt"/>
            </a:endParaRPr>
          </a:p>
          <a:p>
            <a:pPr algn="r"/>
            <a:r>
              <a:rPr lang="ru-RU" sz="2000" b="1" dirty="0" smtClean="0">
                <a:latin typeface="+mj-lt"/>
              </a:rPr>
              <a:t>Подобашина Марина Николаевна, </a:t>
            </a:r>
          </a:p>
          <a:p>
            <a:pPr algn="r"/>
            <a:r>
              <a:rPr lang="ru-RU" sz="2000" b="1" dirty="0" smtClean="0">
                <a:latin typeface="+mj-lt"/>
              </a:rPr>
              <a:t>учитель русского языка и литературы, </a:t>
            </a:r>
          </a:p>
          <a:p>
            <a:pPr algn="r"/>
            <a:r>
              <a:rPr lang="ru-RU" sz="2000" b="1" dirty="0" smtClean="0">
                <a:latin typeface="+mj-lt"/>
              </a:rPr>
              <a:t> МБОУ «Хоринская СОШ №1 им. Д.Ж. Жанаева»</a:t>
            </a:r>
            <a:endParaRPr lang="ru-RU" sz="2000" dirty="0" smtClean="0">
              <a:latin typeface="+mj-lt"/>
            </a:endParaRP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Написать сжатое изложение</a:t>
            </a:r>
          </a:p>
          <a:p>
            <a:pPr algn="ctr"/>
            <a:r>
              <a:rPr lang="ru-RU" sz="4400" b="1" dirty="0" smtClean="0"/>
              <a:t>по тексту «Откуда берутся храбрецы и трусы?» </a:t>
            </a:r>
            <a:endParaRPr lang="ru-RU" sz="4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48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</a:rPr>
              <a:t>Памятка  «Как писать сжатое изложение»</a:t>
            </a:r>
            <a:br>
              <a:rPr lang="ru-RU" sz="2800" b="1" dirty="0" smtClean="0">
                <a:effectLst/>
              </a:rPr>
            </a:br>
            <a:endParaRPr lang="ru-RU" sz="2800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908720"/>
            <a:ext cx="7848872" cy="561662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 Выделите в тексте важные, необходимые мысли.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Найдите среди них главную мысль.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Разбейте текст на части, сгруппировав его вокруг существенных мыслей.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Подумайте, что можно исключить в каждой части, от каких подробностей отказаться.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Какие факты (примеры, случаи) можно объединить, обобщить в соседних частях текста?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Обдумайте средства связи между частями.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Переведите отобранную информацию на «свой» язык.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Запишите получившийся вариант текста.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19675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Памятка «Как проверить написанное»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692696"/>
            <a:ext cx="7406640" cy="583264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1.После написания текста на черновик, прочитай его как минимум 3 раза.</a:t>
            </a:r>
          </a:p>
          <a:p>
            <a:r>
              <a:rPr lang="ru-RU" sz="2000" b="1" dirty="0" smtClean="0"/>
              <a:t> 2.Первый раз читай с целью проверки содержания.</a:t>
            </a:r>
          </a:p>
          <a:p>
            <a:r>
              <a:rPr lang="ru-RU" sz="2000" b="1" dirty="0" smtClean="0"/>
              <a:t> Ответь на вопросы:</a:t>
            </a:r>
          </a:p>
          <a:p>
            <a:r>
              <a:rPr lang="ru-RU" sz="2000" b="1" dirty="0" smtClean="0"/>
              <a:t> • Передано ли основное содержание исходного текста?</a:t>
            </a:r>
          </a:p>
          <a:p>
            <a:r>
              <a:rPr lang="ru-RU" sz="2000" b="1" dirty="0" smtClean="0"/>
              <a:t> • Нет ли повтора мысли или пропуска важной информации?</a:t>
            </a:r>
          </a:p>
          <a:p>
            <a:r>
              <a:rPr lang="ru-RU" sz="2000" b="1" dirty="0" smtClean="0"/>
              <a:t> • Можно ли написанный текст назвать кратким изложением исходного?</a:t>
            </a:r>
          </a:p>
          <a:p>
            <a:r>
              <a:rPr lang="ru-RU" sz="2000" b="1" dirty="0" smtClean="0"/>
              <a:t> • Все ли микротемы исходного текста отражены в изложении?</a:t>
            </a:r>
          </a:p>
          <a:p>
            <a:r>
              <a:rPr lang="ru-RU" sz="2000" b="1" dirty="0" smtClean="0"/>
              <a:t> 3.Второй раз читай с целью корректировки текста.</a:t>
            </a:r>
          </a:p>
          <a:p>
            <a:r>
              <a:rPr lang="ru-RU" sz="2000" b="1" dirty="0" smtClean="0"/>
              <a:t>Третий раз читай с целью проверки орфографической пунктуационной грамотности. Используй словарь!</a:t>
            </a:r>
          </a:p>
          <a:p>
            <a:r>
              <a:rPr lang="ru-RU" sz="2000" b="1" dirty="0" smtClean="0"/>
              <a:t> 5.После переписывания текста на чистовик так же проверь чистовой вариант.</a:t>
            </a:r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Вариант изложения 1 группы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685421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F:\ПМН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928670"/>
            <a:ext cx="7146948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258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Вариант изложения 2 группы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F:\ПМ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928670"/>
            <a:ext cx="7858179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973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Вариант изложения 3 группы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649702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F:\ПМН 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724378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87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Вариант изложения 4 группы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671134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F:\ПМ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928670"/>
            <a:ext cx="7075510" cy="5621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Образец изложения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052736"/>
            <a:ext cx="7406640" cy="55446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 Человек лишь тогда становится Человеком, когда он дарит людям силы и труд своей души, любовь, преображающую окружающих, делающую их красивее, духовно богаче, являющуюся для каждого нравственной сердцевиной, здоровой, чистой, сильной.</a:t>
            </a:r>
          </a:p>
          <a:p>
            <a:r>
              <a:rPr lang="ru-RU" dirty="0" smtClean="0"/>
              <a:t>   Отдавая любовь людям, мы обретаем счастье и утверждаем свою принадлежность народу, само понятие которого живет потому, что каждый из нас отдает частицу себя для общего блага. </a:t>
            </a:r>
          </a:p>
          <a:p>
            <a:r>
              <a:rPr lang="ru-RU" dirty="0" smtClean="0"/>
              <a:t>   Человек, испытав воспитывающее чувство любви,  становится чище, честнее, искреннее, нравственнее. Если ты сумел открыть в себе способность любить, ты нашел подлинное счастье жизни.                       (79 слов)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Рефлексия: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92651" y="1696267"/>
            <a:ext cx="76858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вы вынесете из сегодняшнего занятия?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Чувствуете ли вы,  что овладели приемами сжатия текста?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Какой из приемов вам показался наиболее доступным?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Каким приёмом сжатия текста вы воспользовались?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307</Words>
  <Application>Microsoft Office PowerPoint</Application>
  <PresentationFormat>Экран (4:3)</PresentationFormat>
  <Paragraphs>46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Тема урока</vt:lpstr>
      <vt:lpstr>Памятка  «Как писать сжатое изложение» </vt:lpstr>
      <vt:lpstr>Памятка «Как проверить написанное» </vt:lpstr>
      <vt:lpstr>Вариант изложения 1 группы</vt:lpstr>
      <vt:lpstr>Вариант изложения 2 группы</vt:lpstr>
      <vt:lpstr>Вариант изложения 3 группы</vt:lpstr>
      <vt:lpstr>Вариант изложения 4 группы</vt:lpstr>
      <vt:lpstr>Образец изложения</vt:lpstr>
      <vt:lpstr>Рефлексия: 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Марина</dc:creator>
  <cp:lastModifiedBy>Марина</cp:lastModifiedBy>
  <cp:revision>15</cp:revision>
  <dcterms:created xsi:type="dcterms:W3CDTF">2012-11-28T15:47:40Z</dcterms:created>
  <dcterms:modified xsi:type="dcterms:W3CDTF">2013-02-01T06:51:13Z</dcterms:modified>
</cp:coreProperties>
</file>