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917AE7-E340-48A6-9256-CBEDBABC8651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EA2D03-8285-4265-90CA-F1BA686777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3286147"/>
          </a:xfrm>
        </p:spPr>
        <p:txBody>
          <a:bodyPr>
            <a:normAutofit/>
          </a:bodyPr>
          <a:lstStyle/>
          <a:p>
            <a:r>
              <a:rPr lang="ru-RU" dirty="0" smtClean="0"/>
              <a:t>Категория</a:t>
            </a:r>
            <a:r>
              <a:rPr lang="ru-RU" sz="3600" dirty="0" smtClean="0"/>
              <a:t> </a:t>
            </a:r>
            <a:r>
              <a:rPr lang="ru-RU" dirty="0" smtClean="0"/>
              <a:t> состояния </a:t>
            </a:r>
            <a:br>
              <a:rPr lang="ru-RU" dirty="0" smtClean="0"/>
            </a:br>
            <a:r>
              <a:rPr lang="ru-RU" dirty="0" smtClean="0"/>
              <a:t>как часть речи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Выполнила работу: Елена Владимировна Сорокина, учитель русского языка и литературы МБОУ «</a:t>
            </a:r>
            <a:r>
              <a:rPr lang="ru-RU" dirty="0" err="1" smtClean="0"/>
              <a:t>Удаченска</a:t>
            </a:r>
            <a:r>
              <a:rPr lang="ru-RU" dirty="0" err="1" smtClean="0"/>
              <a:t>я</a:t>
            </a:r>
            <a:r>
              <a:rPr lang="ru-RU" dirty="0" smtClean="0"/>
              <a:t> ООШ».</a:t>
            </a:r>
            <a:endParaRPr lang="ru-RU" dirty="0"/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1857356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3200" dirty="0" smtClean="0"/>
              <a:t>а)познакомиться со словами категории состояния;</a:t>
            </a:r>
          </a:p>
          <a:p>
            <a:r>
              <a:rPr lang="ru-RU" sz="3200" dirty="0" smtClean="0"/>
              <a:t>                 б) уметь отличать слова категории от наречий;</a:t>
            </a:r>
          </a:p>
          <a:p>
            <a:r>
              <a:rPr lang="ru-RU" sz="3200" dirty="0" smtClean="0"/>
              <a:t>                 в) повторить правописание наречий;</a:t>
            </a:r>
          </a:p>
          <a:p>
            <a:r>
              <a:rPr lang="ru-RU" sz="3200" dirty="0" smtClean="0"/>
              <a:t>                 г) </a:t>
            </a:r>
            <a:r>
              <a:rPr lang="ru-RU" sz="3200" dirty="0" err="1" smtClean="0"/>
              <a:t>р</a:t>
            </a:r>
            <a:r>
              <a:rPr lang="ru-RU" sz="3200" dirty="0" smtClean="0"/>
              <a:t>/р. Уметь конструировать предложения и составлять тексты.                                                                  </a:t>
            </a:r>
            <a:r>
              <a:rPr lang="ru-RU" sz="1800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Что называется наречием?</a:t>
            </a:r>
          </a:p>
          <a:p>
            <a:r>
              <a:rPr lang="ru-RU" sz="4000" dirty="0" smtClean="0"/>
              <a:t>Изменяются ли наречия?</a:t>
            </a:r>
          </a:p>
          <a:p>
            <a:r>
              <a:rPr lang="ru-RU" sz="4000" dirty="0" smtClean="0"/>
              <a:t>Как образуются наречия?</a:t>
            </a:r>
          </a:p>
          <a:p>
            <a:r>
              <a:rPr lang="ru-RU" sz="4000" dirty="0" smtClean="0"/>
              <a:t> Какие случаи правописания наречий являются                                                     самыми трудными?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на повторение</a:t>
            </a: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Сравним  предложения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Одинаково ли общее</a:t>
            </a:r>
          </a:p>
          <a:p>
            <a:r>
              <a:rPr lang="ru-RU" dirty="0" smtClean="0"/>
              <a:t>роль  выделенных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значение и синтаксическая</a:t>
            </a:r>
          </a:p>
          <a:p>
            <a:r>
              <a:rPr lang="ru-RU" dirty="0" smtClean="0"/>
              <a:t>слов?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Тихо</a:t>
            </a:r>
            <a:r>
              <a:rPr lang="ru-RU" sz="2800" b="1" i="1" dirty="0" smtClean="0"/>
              <a:t> ответили жители,</a:t>
            </a:r>
            <a:r>
              <a:rPr lang="ru-RU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тихо </a:t>
            </a:r>
            <a:r>
              <a:rPr lang="ru-RU" sz="2800" b="1" i="1" dirty="0" smtClean="0"/>
              <a:t>проехал обоз. </a:t>
            </a:r>
            <a:endParaRPr lang="ru-RU" sz="2800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/>
              <a:t>Тонко пахло в чистом ночном воздухе зеленями, мирно было в степи, </a:t>
            </a:r>
            <a:r>
              <a:rPr lang="ru-RU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тихо</a:t>
            </a:r>
            <a:r>
              <a:rPr lang="ru-RU" sz="2800" b="1" i="1" dirty="0" smtClean="0"/>
              <a:t> в тёмной деревне.</a:t>
            </a:r>
            <a:endParaRPr lang="ru-RU" sz="2800" b="1" i="1" dirty="0"/>
          </a:p>
        </p:txBody>
      </p:sp>
      <p:pic>
        <p:nvPicPr>
          <p:cNvPr id="2050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3286124"/>
            <a:ext cx="2714643" cy="15716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В первом предложении слово </a:t>
            </a:r>
            <a:r>
              <a:rPr lang="ru-RU" sz="2800" b="1" dirty="0" smtClean="0"/>
              <a:t> тихо </a:t>
            </a:r>
            <a:r>
              <a:rPr lang="ru-RU" sz="2800" dirty="0" smtClean="0"/>
              <a:t>обозначает признак действия, не изменяется, примыкает к глаголу и является обстоятельством. Следовательно, слово </a:t>
            </a:r>
            <a:r>
              <a:rPr lang="ru-RU" sz="2800" b="1" dirty="0" smtClean="0"/>
              <a:t>тихо </a:t>
            </a:r>
            <a:r>
              <a:rPr lang="ru-RU" sz="2800" dirty="0" smtClean="0"/>
              <a:t> - наречие.</a:t>
            </a:r>
          </a:p>
          <a:p>
            <a:pPr>
              <a:buNone/>
            </a:pPr>
            <a:r>
              <a:rPr lang="ru-RU" sz="2800" dirty="0" smtClean="0"/>
              <a:t>Во втором предложении слово</a:t>
            </a:r>
            <a:r>
              <a:rPr lang="ru-RU" sz="2800" b="1" dirty="0" smtClean="0"/>
              <a:t> тихо </a:t>
            </a:r>
            <a:r>
              <a:rPr lang="ru-RU" sz="2800" dirty="0" smtClean="0"/>
              <a:t>обозначает состояние природы, является сказуемым в предложении , где нет подлежащего.Следовательно, во втором предложении слово </a:t>
            </a:r>
            <a:r>
              <a:rPr lang="ru-RU" sz="2800" b="1" dirty="0" smtClean="0"/>
              <a:t>тихо</a:t>
            </a:r>
            <a:r>
              <a:rPr lang="ru-RU" sz="2800" dirty="0" smtClean="0"/>
              <a:t> не наречие. Это </a:t>
            </a:r>
            <a:r>
              <a:rPr lang="ru-RU" sz="2800" b="1" dirty="0" smtClean="0"/>
              <a:t>– категория состояния.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         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/>
              <a:t>Записать слова категории состояния и указать, что они обозначают: </a:t>
            </a:r>
            <a:r>
              <a:rPr lang="ru-RU" sz="2800" dirty="0" smtClean="0">
                <a:solidFill>
                  <a:schemeClr val="accent2"/>
                </a:solidFill>
              </a:rPr>
              <a:t>стыдно, пустынно, отрадно, грустно, голодно</a:t>
            </a:r>
            <a:r>
              <a:rPr lang="ru-RU" sz="2800" dirty="0" smtClean="0"/>
              <a:t>, </a:t>
            </a:r>
            <a:r>
              <a:rPr lang="ru-RU" sz="2800" dirty="0" smtClean="0">
                <a:solidFill>
                  <a:schemeClr val="accent2"/>
                </a:solidFill>
              </a:rPr>
              <a:t>холодно, можно, страшно, жалко, необходимо, надо, темно, сыро, сухо, дурно, лень, трудно, тяжко</a:t>
            </a:r>
            <a:r>
              <a:rPr lang="ru-RU" sz="2800" dirty="0" smtClean="0"/>
              <a:t>.</a:t>
            </a:r>
          </a:p>
          <a:p>
            <a:r>
              <a:rPr lang="ru-RU" sz="2800" b="1" i="1" dirty="0" smtClean="0"/>
              <a:t>Р/р.Составить предложения со словами категории состояния: </a:t>
            </a:r>
            <a:r>
              <a:rPr lang="ru-RU" sz="2800" b="1" i="1" dirty="0" smtClean="0">
                <a:solidFill>
                  <a:schemeClr val="accent1"/>
                </a:solidFill>
              </a:rPr>
              <a:t>холодно, тихо, спокойно, уютно.</a:t>
            </a:r>
            <a:endParaRPr lang="ru-RU" sz="2800" b="1" i="1" dirty="0">
              <a:solidFill>
                <a:schemeClr val="accent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Тренировочные упражнения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</a:t>
            </a:r>
          </a:p>
          <a:p>
            <a:pPr marL="452628" indent="-342900">
              <a:buAutoNum type="arabicPeriod"/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</a:rPr>
              <a:t>Самостоятельная часть речи.</a:t>
            </a:r>
          </a:p>
          <a:p>
            <a:pPr marL="452628" indent="-342900">
              <a:buAutoNum type="arabicPeriod"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Вопрос     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(как? каково?).</a:t>
            </a:r>
          </a:p>
          <a:p>
            <a:pPr marL="452628" indent="-342900">
              <a:buAutoNum type="arabicPeriod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Степени сравнения.</a:t>
            </a:r>
          </a:p>
          <a:p>
            <a:pPr marL="452628" indent="-342900">
              <a:buAutoNum type="arabicPeriod"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</a:rPr>
              <a:t>Постоянные признаки отсутствуют.</a:t>
            </a:r>
          </a:p>
          <a:p>
            <a:pPr marL="452628" indent="-342900">
              <a:buAutoNum type="arabicPeriod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Член предложения</a:t>
            </a:r>
            <a:r>
              <a:rPr lang="ru-RU" sz="1600" dirty="0" smtClean="0"/>
              <a:t>  </a:t>
            </a:r>
            <a:r>
              <a:rPr lang="ru-RU" sz="1600" b="1" dirty="0" smtClean="0"/>
              <a:t>- сказуемое.</a:t>
            </a:r>
          </a:p>
          <a:p>
            <a:pPr marL="452628" indent="-342900">
              <a:buAutoNum type="arabicPeriod"/>
            </a:pPr>
            <a:r>
              <a:rPr lang="ru-RU" sz="1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Не изменяется</a:t>
            </a:r>
            <a:r>
              <a:rPr lang="ru-RU" sz="1600" dirty="0" smtClean="0"/>
              <a:t>.</a:t>
            </a:r>
          </a:p>
          <a:p>
            <a:pPr marL="452628" indent="-342900">
              <a:buAutoNum type="arabicPeriod"/>
            </a:pPr>
            <a:r>
              <a:rPr lang="ru-RU" sz="1600" b="1" dirty="0" smtClean="0"/>
              <a:t>Обозначает:  </a:t>
            </a: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а) </a:t>
            </a:r>
            <a:r>
              <a:rPr lang="ru-RU" sz="16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душевное состояние     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(весело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marL="452628" indent="-342900">
              <a:buNone/>
            </a:pP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  б) </a:t>
            </a:r>
            <a:r>
              <a:rPr lang="ru-RU" sz="16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оценку состояния           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( нужно);</a:t>
            </a:r>
          </a:p>
          <a:p>
            <a:pPr marL="452628" indent="-342900">
              <a:buNone/>
            </a:pP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  в) </a:t>
            </a:r>
            <a:r>
              <a:rPr lang="ru-RU" sz="16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состояние природы        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( светло);</a:t>
            </a:r>
          </a:p>
          <a:p>
            <a:pPr marL="452628" indent="-342900">
              <a:buNone/>
            </a:pPr>
            <a:r>
              <a:rPr lang="ru-RU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  г) </a:t>
            </a:r>
            <a:r>
              <a:rPr lang="ru-RU" sz="16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физическое состояние    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(больно).</a:t>
            </a:r>
          </a:p>
          <a:p>
            <a:pPr marL="452628" indent="-342900">
              <a:buNone/>
            </a:pPr>
            <a:r>
              <a:rPr lang="ru-RU" sz="1000" dirty="0" smtClean="0">
                <a:solidFill>
                  <a:schemeClr val="bg2">
                    <a:lumMod val="75000"/>
                  </a:schemeClr>
                </a:solidFill>
              </a:rPr>
              <a:t>8.     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Непостоянные признаки – время  ( с помощью глагола быть, становиться, делаться.</a:t>
            </a:r>
            <a:endParaRPr lang="ru-RU" sz="10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    </a:t>
            </a: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КАТЕГОРИЯ СОСТОЯНИЯ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Морозило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крепко.</a:t>
            </a:r>
          </a:p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Его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знобило и ломало.</a:t>
            </a:r>
          </a:p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В переулках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пахнет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 морем.</a:t>
            </a:r>
          </a:p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В сосновом лесу легко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дышится</a:t>
            </a:r>
            <a:r>
              <a:rPr lang="ru-RU" sz="4000" b="1" dirty="0" smtClean="0"/>
              <a:t>.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Грамматическая основа этих предложений состоит из одного главного члена –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сказуемого,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характеризующего состояние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природы 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состояние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человека. Выражено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казуемое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категорией состояния.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              </a:t>
            </a:r>
            <a:r>
              <a:rPr lang="ru-RU" sz="5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например</a:t>
            </a:r>
            <a:endParaRPr lang="ru-RU" sz="5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366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Категория  состояния  как часть речи  </vt:lpstr>
      <vt:lpstr>Цель:</vt:lpstr>
      <vt:lpstr>Вопросы на повторение</vt:lpstr>
      <vt:lpstr>Сравним  предложения</vt:lpstr>
      <vt:lpstr>          </vt:lpstr>
      <vt:lpstr>Тренировочные упражнения</vt:lpstr>
      <vt:lpstr>         КАТЕГОРИЯ СОСТОЯНИЯ </vt:lpstr>
      <vt:lpstr>              например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Категория  состояния  как часть речи  </dc:title>
  <dc:creator>дом</dc:creator>
  <cp:lastModifiedBy>дом</cp:lastModifiedBy>
  <cp:revision>16</cp:revision>
  <dcterms:created xsi:type="dcterms:W3CDTF">2013-01-31T16:54:13Z</dcterms:created>
  <dcterms:modified xsi:type="dcterms:W3CDTF">2013-02-01T10:28:02Z</dcterms:modified>
</cp:coreProperties>
</file>