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00CC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lovin48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3000375"/>
            <a:ext cx="8143875" cy="360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8A6E0-8C6E-4AC8-81D8-A4342DB18FFC}" type="datetimeFigureOut">
              <a:rPr lang="ru-RU"/>
              <a:pPr>
                <a:defRPr/>
              </a:pPr>
              <a:t>14.04.2011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ED5D1-FCA2-4FCA-9213-912239007E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65713-3037-4A32-B87B-06B717B73810}" type="datetimeFigureOut">
              <a:rPr lang="ru-RU"/>
              <a:pPr>
                <a:defRPr/>
              </a:pPr>
              <a:t>14.04.2011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5AEF1-F73B-4ED8-B046-BD6ABEFE8C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BBA2E-1A00-4730-AB63-24E39ECBF6E0}" type="datetimeFigureOut">
              <a:rPr lang="ru-RU"/>
              <a:pPr>
                <a:defRPr/>
              </a:pPr>
              <a:t>14.04.2011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0BFAC-0DAC-46EC-ABDC-74FC873D94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59A82-6BA0-4573-8D73-27C6BBF1D38D}" type="datetimeFigureOut">
              <a:rPr lang="ru-RU"/>
              <a:pPr>
                <a:defRPr/>
              </a:pPr>
              <a:t>14.04.2011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1FF53-2B76-4011-A5D3-C59E77BC11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5c50eefd8a3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1420813"/>
            <a:ext cx="6429375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0" y="5795367"/>
            <a:ext cx="9144000" cy="10626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626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90204-01F7-4B0F-BF5F-9D1E55EF72AE}" type="datetimeFigureOut">
              <a:rPr lang="ru-RU"/>
              <a:pPr>
                <a:defRPr/>
              </a:pPr>
              <a:t>14.04.2011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6BE30-44D1-49CA-B300-37B6ABE07E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4320C-C111-4D31-BD29-8049BF3B0371}" type="datetimeFigureOut">
              <a:rPr lang="ru-RU"/>
              <a:pPr>
                <a:defRPr/>
              </a:pPr>
              <a:t>14.04.2011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5F451-41AC-47A1-A445-033D482678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7A565-0ABF-4DEF-BBF5-A623742F2987}" type="datetimeFigureOut">
              <a:rPr lang="ru-RU"/>
              <a:pPr>
                <a:defRPr/>
              </a:pPr>
              <a:t>14.04.2011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554CE-1574-447F-A60A-2E013BBF42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0DD7D-FEB7-4C52-83F7-51BBBDEE1CA9}" type="datetimeFigureOut">
              <a:rPr lang="ru-RU"/>
              <a:pPr>
                <a:defRPr/>
              </a:pPr>
              <a:t>14.04.2011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26FD6-D1FF-4AC2-9146-E7F00968CC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9D8E7-5325-463B-AD82-142520E19D7D}" type="datetimeFigureOut">
              <a:rPr lang="ru-RU"/>
              <a:pPr>
                <a:defRPr/>
              </a:pPr>
              <a:t>14.04.2011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C1008-46AD-4F1E-8215-628BEF13E6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46DC8-3095-4C59-B722-8E6802A1B570}" type="datetimeFigureOut">
              <a:rPr lang="ru-RU"/>
              <a:pPr>
                <a:defRPr/>
              </a:pPr>
              <a:t>14.04.2011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8FA92-D7AC-4BCF-BF23-23958CD438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ln w="28575">
            <a:solidFill>
              <a:srgbClr val="FF33CC"/>
            </a:solidFill>
            <a:prstDash val="dash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86A04-2852-461A-9EF1-A8C7AC315D01}" type="datetimeFigureOut">
              <a:rPr lang="ru-RU"/>
              <a:pPr>
                <a:defRPr/>
              </a:pPr>
              <a:t>14.04.2011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A0E91-2A7A-4A96-A28C-F6E1983A43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017984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274638"/>
            <a:ext cx="76152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1563" y="1600200"/>
            <a:ext cx="76152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FDBD5C-7BD6-4036-9906-0631C2900D37}" type="datetimeFigureOut">
              <a:rPr lang="ru-RU"/>
              <a:pPr>
                <a:defRPr/>
              </a:pPr>
              <a:t>14.04.2011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4F0F77-964D-4F76-AD71-DCE4626D87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 spc="50">
          <a:ln w="11430"/>
          <a:solidFill>
            <a:srgbClr val="CC00CC"/>
          </a:soli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CC00CC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CC00CC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CC00CC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CC00CC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CC00CC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CC00CC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CC00CC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CC00CC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ln w="11430"/>
          <a:solidFill>
            <a:srgbClr val="FF3399"/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ln w="11430"/>
          <a:solidFill>
            <a:srgbClr val="FF3399"/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ln w="11430"/>
          <a:solidFill>
            <a:srgbClr val="FF3399"/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ln w="11430"/>
          <a:solidFill>
            <a:srgbClr val="FF3399"/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ln w="11430"/>
          <a:solidFill>
            <a:srgbClr val="FF3399"/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audio" Target="069%20&#1042;%20&#1084;&#1080;&#1088;&#1077;%20&#1084;&#1085;&#1086;&#1075;&#1086;%20&#1089;&#1082;&#1072;&#1079;&#1086;&#1082;.mp3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85738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/>
              <a:t>В мире много сказок</a:t>
            </a:r>
            <a:br>
              <a:rPr lang="ru-RU" sz="6000" dirty="0" smtClean="0"/>
            </a:br>
            <a:r>
              <a:rPr lang="ru-RU" sz="6000" dirty="0" smtClean="0"/>
              <a:t>(клип).</a:t>
            </a:r>
            <a:endParaRPr lang="ru-RU" sz="60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71810"/>
            <a:ext cx="6400800" cy="256699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Мурзакова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З.М.</a:t>
            </a:r>
            <a:b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учитель начальных классов</a:t>
            </a:r>
            <a:b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МОУ «</a:t>
            </a:r>
            <a:r>
              <a:rPr lang="ru-RU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Верхне-Колчуринская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СОШ»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0"/>
            <a:ext cx="4786313" cy="6819900"/>
          </a:xfrm>
          <a:prstGeom prst="rect">
            <a:avLst/>
          </a:prstGeom>
          <a:noFill/>
          <a:ln w="254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miter lim="800000"/>
            <a:headEnd/>
            <a:tailEnd/>
          </a:ln>
        </p:spPr>
      </p:pic>
      <p:pic>
        <p:nvPicPr>
          <p:cNvPr id="7173" name="Picture 5" descr="C:\Users\User\Desktop\для презентаций\картитнки\Картинки для проекта\Рисованные\Из мультиков\0905f54e79bc7d7ba3cd407ce86cf4ae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71670" y="0"/>
            <a:ext cx="5286412" cy="6858000"/>
          </a:xfrm>
          <a:prstGeom prst="rect">
            <a:avLst/>
          </a:prstGeom>
          <a:noFill/>
          <a:ln w="254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</p:pic>
      <p:pic>
        <p:nvPicPr>
          <p:cNvPr id="7174" name="Picture 6" descr="F:\1225cc40267f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</p:pic>
      <p:pic>
        <p:nvPicPr>
          <p:cNvPr id="7" name="Picture 5" descr="fbd1335f383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14414" y="0"/>
            <a:ext cx="6084139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miter lim="800000"/>
            <a:headEnd/>
            <a:tailEnd/>
          </a:ln>
        </p:spPr>
      </p:pic>
      <p:pic>
        <p:nvPicPr>
          <p:cNvPr id="8" name="Picture 3" descr="c364a06ba2bf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0"/>
            <a:ext cx="6497053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miter lim="800000"/>
            <a:headEnd/>
            <a:tailEnd/>
          </a:ln>
        </p:spPr>
      </p:pic>
      <p:pic>
        <p:nvPicPr>
          <p:cNvPr id="9" name="Picture 3" descr="24964093cea5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0"/>
            <a:ext cx="5286411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miter lim="800000"/>
            <a:headEnd/>
            <a:tailEnd/>
          </a:ln>
        </p:spPr>
      </p:pic>
      <p:pic>
        <p:nvPicPr>
          <p:cNvPr id="10" name="Рисунок 9" descr="742788ва9162e0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071670" y="0"/>
            <a:ext cx="5323334" cy="6858000"/>
          </a:xfrm>
          <a:prstGeom prst="rect">
            <a:avLst/>
          </a:prstGeom>
          <a:ln w="254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</p:pic>
      <p:pic>
        <p:nvPicPr>
          <p:cNvPr id="11" name="Рисунок 10" descr="см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428860" y="0"/>
            <a:ext cx="5111151" cy="6858000"/>
          </a:xfrm>
          <a:prstGeom prst="rect">
            <a:avLst/>
          </a:prstGeom>
          <a:ln w="254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</p:pic>
      <p:pic>
        <p:nvPicPr>
          <p:cNvPr id="7175" name="Picture 7" descr="F:\mult005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381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</p:pic>
      <p:pic>
        <p:nvPicPr>
          <p:cNvPr id="12" name="Рисунок 11" descr="7427889ап162e0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2000232" y="-51814"/>
            <a:ext cx="5072098" cy="6909814"/>
          </a:xfrm>
          <a:prstGeom prst="rect">
            <a:avLst/>
          </a:prstGeom>
          <a:ln w="254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</p:pic>
      <p:pic>
        <p:nvPicPr>
          <p:cNvPr id="4" name="069 В мире много сказ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14313" y="142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4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35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9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65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2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8000"/>
                            </p:stCondLst>
                            <p:childTnLst>
                              <p:par>
                                <p:cTn id="88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9500"/>
                            </p:stCondLst>
                            <p:childTnLst>
                              <p:par>
                                <p:cTn id="98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Розов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Розовый</Template>
  <TotalTime>4</TotalTime>
  <Words>7</Words>
  <Application>Microsoft Office PowerPoint</Application>
  <PresentationFormat>Экран (4:3)</PresentationFormat>
  <Paragraphs>2</Paragraphs>
  <Slides>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Calibri</vt:lpstr>
      <vt:lpstr>Arial</vt:lpstr>
      <vt:lpstr>Розовый</vt:lpstr>
      <vt:lpstr>В мире много сказок (клип).</vt:lpstr>
      <vt:lpstr>Слайд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мире много сказок (клип).</dc:title>
  <dc:creator>Мурзакова З.М.</dc:creator>
  <cp:lastModifiedBy>Мурзакова З.М.</cp:lastModifiedBy>
  <cp:revision>1</cp:revision>
  <dcterms:created xsi:type="dcterms:W3CDTF">2011-04-14T14:14:22Z</dcterms:created>
  <dcterms:modified xsi:type="dcterms:W3CDTF">2011-04-14T14:18:27Z</dcterms:modified>
</cp:coreProperties>
</file>