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6" r:id="rId8"/>
    <p:sldId id="270" r:id="rId9"/>
    <p:sldId id="267" r:id="rId10"/>
    <p:sldId id="268" r:id="rId11"/>
    <p:sldId id="262" r:id="rId12"/>
    <p:sldId id="263" r:id="rId13"/>
    <p:sldId id="264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3886200"/>
            <a:ext cx="3929058" cy="29718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подготовила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русского языка и литературы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АМПЛ №77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Харламова Светлана Афанасьевна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3"/>
            <a:ext cx="9144000" cy="3071833"/>
          </a:xfrm>
        </p:spPr>
        <p:txBody>
          <a:bodyPr/>
          <a:lstStyle/>
          <a:p>
            <a:r>
              <a:rPr lang="ru-RU" dirty="0" smtClean="0"/>
              <a:t>Образ Петербурга в русской литературе.</a:t>
            </a:r>
            <a:br>
              <a:rPr lang="ru-RU" dirty="0" smtClean="0"/>
            </a:br>
            <a:r>
              <a:rPr lang="ru-RU" dirty="0" smtClean="0"/>
              <a:t>Петербург Ф.М.Достоевского.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42862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Родион Раскольников, в своих лихорадочных блужданиях по городу, любил останавливаться на мостах и глядеть в воду. У него даже были излюбленные места. Он любил стоять  на Николаевском мосту (теперь – мост Лейтенанта Шмидта): Раскольников «оборотился лицом к Неве, по направлению дворца». На мосту, с которого открывается величественная невская панорама, Раскольников чуть не попал под богатую коляску, и кучер хлестнул его кнутом на потеху прохожим..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92921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214290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(«На улице жара стояла страшная… грустный колорит картины» ч.1 гл.1; «На улице опять жара стояла страшная…грустный колорит картины» ч.2 гл.1; «Был уже поздний вечер… пылью, стоячей водой» ч.3 гл.6)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43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00694" y="357166"/>
            <a:ext cx="24288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«Лестница чем дальше, тем становилась темнее… на верху этой лестницы было очень темно», «Лестница была узенькая, крутая и вся в помоях»)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72132" y="714356"/>
            <a:ext cx="3000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(«Это была крошечная клетушка…</a:t>
            </a:r>
          </a:p>
          <a:p>
            <a:r>
              <a:rPr lang="ru-RU" sz="3600" dirty="0" smtClean="0"/>
              <a:t>маленький столик» ч.1 гл.3)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072198" y="428604"/>
            <a:ext cx="26432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(«Маленькая закоптелая кровать…</a:t>
            </a:r>
            <a:r>
              <a:rPr lang="ru-RU" sz="2800" dirty="0" err="1" smtClean="0"/>
              <a:t>ком-ната</a:t>
            </a:r>
            <a:r>
              <a:rPr lang="ru-RU" sz="2800" dirty="0" smtClean="0"/>
              <a:t>  его</a:t>
            </a:r>
          </a:p>
          <a:p>
            <a:r>
              <a:rPr lang="ru-RU" sz="2800" dirty="0" smtClean="0"/>
              <a:t>(</a:t>
            </a:r>
            <a:r>
              <a:rPr lang="ru-RU" sz="2800" dirty="0" err="1" smtClean="0"/>
              <a:t>Свидригай-лова</a:t>
            </a:r>
            <a:r>
              <a:rPr lang="ru-RU" sz="2800" dirty="0" smtClean="0"/>
              <a:t>) была проходная» ч.1 гл.2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ВЫВОДЫ:</a:t>
            </a:r>
          </a:p>
          <a:p>
            <a:r>
              <a:rPr lang="ru-RU" sz="2400" dirty="0" smtClean="0"/>
              <a:t>У Достоевского Петербург - это город контрастов: " униженных и оскорбленных " и " сильных мира сего ", это город, где нечем дышать, город равнодушия и бесчеловечности, это и город-убийца, и город-призрак, и город-тупик.</a:t>
            </a:r>
          </a:p>
          <a:p>
            <a:r>
              <a:rPr lang="ru-RU" sz="2400" dirty="0" smtClean="0"/>
              <a:t>  Петербург-это город, в котором невозможно быть здоровым, бодрым, полным сил. Он душит и давит. Он — соучастник преступлений, соучастник безумных идей и теорий. Он — свидетель кошмарных снов и человеческих несчастий. </a:t>
            </a:r>
          </a:p>
          <a:p>
            <a:r>
              <a:rPr lang="ru-RU" sz="2400" dirty="0" smtClean="0"/>
              <a:t>В Петербурге Достоевского жизнь приобретает фантастически уродливые очертания, и реальное кажется нередко кошмарным видением, а бред и сон - реальностью. Атмосфера этого Петербурга — атмосфера тупика и безысходности.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357166"/>
            <a:ext cx="2400288" cy="5768997"/>
          </a:xfrm>
        </p:spPr>
        <p:txBody>
          <a:bodyPr>
            <a:normAutofit fontScale="92500" lnSpcReduction="20000"/>
          </a:bodyPr>
          <a:lstStyle/>
          <a:p>
            <a:r>
              <a:rPr lang="ru-RU" sz="2800" i="1" dirty="0" smtClean="0"/>
              <a:t>О Петербург, проклятый Петербург</a:t>
            </a:r>
            <a:br>
              <a:rPr lang="ru-RU" sz="2800" i="1" dirty="0" smtClean="0"/>
            </a:br>
            <a:r>
              <a:rPr lang="ru-RU" sz="2800" i="1" dirty="0" smtClean="0"/>
              <a:t>Здесь, право, нельзя иметь души!</a:t>
            </a:r>
            <a:br>
              <a:rPr lang="ru-RU" sz="2800" i="1" dirty="0" smtClean="0"/>
            </a:br>
            <a:r>
              <a:rPr lang="ru-RU" sz="2800" i="1" dirty="0" smtClean="0"/>
              <a:t>Здешняя жизнь давит меня и душит!</a:t>
            </a:r>
            <a:br>
              <a:rPr lang="ru-RU" sz="2800" i="1" dirty="0" smtClean="0"/>
            </a:br>
            <a:r>
              <a:rPr lang="ru-RU" sz="2800" dirty="0" smtClean="0"/>
              <a:t>В.А. Жуковский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62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714356"/>
            <a:ext cx="5000660" cy="5411807"/>
          </a:xfrm>
        </p:spPr>
        <p:txBody>
          <a:bodyPr>
            <a:normAutofit/>
          </a:bodyPr>
          <a:lstStyle/>
          <a:p>
            <a:pPr lvl="8"/>
            <a:r>
              <a:rPr lang="ru-RU" sz="2800" i="1" dirty="0" smtClean="0"/>
              <a:t>Город пышный, город бедный,</a:t>
            </a:r>
            <a:br>
              <a:rPr lang="ru-RU" sz="2800" i="1" dirty="0" smtClean="0"/>
            </a:br>
            <a:r>
              <a:rPr lang="ru-RU" sz="2800" i="1" dirty="0" smtClean="0"/>
              <a:t>Дух неволи, стройный вид,</a:t>
            </a:r>
            <a:br>
              <a:rPr lang="ru-RU" sz="2800" i="1" dirty="0" smtClean="0"/>
            </a:br>
            <a:r>
              <a:rPr lang="ru-RU" sz="2800" i="1" dirty="0" smtClean="0"/>
              <a:t>Свод небес зелено–бледный,</a:t>
            </a:r>
            <a:br>
              <a:rPr lang="ru-RU" sz="2800" i="1" dirty="0" smtClean="0"/>
            </a:br>
            <a:r>
              <a:rPr lang="ru-RU" sz="2800" i="1" dirty="0" smtClean="0"/>
              <a:t>Сказка, холод и гранит…</a:t>
            </a:r>
            <a:br>
              <a:rPr lang="ru-RU" sz="2800" i="1" dirty="0" smtClean="0"/>
            </a:br>
            <a:r>
              <a:rPr lang="ru-RU" sz="2800" dirty="0" smtClean="0"/>
              <a:t>А.С. Пушкин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29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-5"/>
          <a:ext cx="8715436" cy="6929467"/>
        </p:xfrm>
        <a:graphic>
          <a:graphicData uri="http://schemas.openxmlformats.org/drawingml/2006/table">
            <a:tbl>
              <a:tblPr/>
              <a:tblGrid>
                <a:gridCol w="4357718"/>
                <a:gridCol w="4357718"/>
              </a:tblGrid>
              <a:tr h="1825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Петербург в русской литературе XVIII - 1-ой половины XIX века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XVIII век.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М.В. Ломоносов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К. Батюшков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«Прогулка в Академию художеств»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1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Восхищение красотой и совершенством архитектурного ансамбля Петербурга.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XIX век.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А.С. Пушкин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Петербургская повесть «Медный всадник» 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Роман в стихах «Евгений Онегин»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Люблю тебя, Петра творенье,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Люблю твой строгий, стройный вид,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Невы державное теченье,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Береговой ее гранит,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Твоих оград узор чугунный,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Прозрачный сумрак, блеск безлунный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Город пышный, город бедный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Дух неволи, стройный вид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Свод небес зелено – бледный,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Скука, холод и гранит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1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Город противоречив, двойственен. Человек в этом городе одинок, город сводит героя с ума.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Н.А. Некрасов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…Грязны улицы, лавки, мосты, каждый дом золотухой страдает…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…в июле пропитан ты весь смесью водки, конюшни и пыли- характерная русская смесь...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6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Город бедняков. Город и улицы символичны. Показывает город через уличные сцены. Пейзаж мрачен.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3756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Н.В. Гоголь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«Петербургские повести»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«Мертвые души»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О, не верьте этому Невскому проспекту!»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«…капитан Копейкин и очутился вдруг в столице, которой подобной, так сказать, нет в мире! Вдруг перед ним свет, так сказать, некоторое поле жизни, сказочная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Шехерезада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Вдруг какой –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нибудь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эдакой, можете себе представить Невский проспект, или там, знаете, какая-нибудь Гороховая, черт возьми! Или там эдакая какая –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нибудь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Литейная; там шпиц эдакой какой –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нибудь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воздухе, мосты там висят эдаким чертом .можете представить себе безо всякого, то есть, прикосновения, - словом, Семирамида, сударь, да и полно!»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5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Почти отсутствует описание городского пейзажа, проявляется интерес к обитателям Петербурга. Великолепие города отступает перед проблемами обезличивания человека. Город холодный, равнодушный, он враждебен человеку.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589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Натуральная школа (Д. Григорович «Петербургские шарманщики», Н. Некрасов «Петербургские углы», Вс. Крестовский «Петербургские трущобы»)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58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Появляется интерес к петербургским низам, трущобам, типам. Тема Петербурга сближается с темой маленького человека.</a:t>
                      </a:r>
                    </a:p>
                  </a:txBody>
                  <a:tcPr marL="27291" marR="27291" marT="27291" marB="27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ВЫВОДЫ</a:t>
            </a:r>
            <a:r>
              <a:rPr lang="ru-RU" sz="2400" dirty="0" smtClean="0"/>
              <a:t>.</a:t>
            </a:r>
          </a:p>
          <a:p>
            <a:r>
              <a:rPr lang="ru-RU" sz="2000" dirty="0" smtClean="0"/>
              <a:t>На протяжении полутора столетий образ города Петербурга менялся, менялись и чувства авторов к этому городу – от восхищения к презрению. Посмотрим сегодня на северную столицу глазами Ф.М. Достоевского. Описываемые в романе события происходят в Петербурге в 60-е годы XIX века. Писатель считал Петербург «самым фантастическим городом на земле», поэтому неслучайно «самый фантастический роман» был создан на петербургском материале. Интерес к теме Петербурга начал развиваться с самого основания города. На протяжении столетий Петербург являлся центром живого взаимодействия России с Европой и всем миром, своего рода лабораторией, где русская национальная культура разрабатывала связи и взаимодействия с иноязычными культурами. Даже в самом имени города соединились три языка: санкт – латинское слово, что в переводе означает «святой», Петер – греческое слово и в переводе означает «камень, скала», </a:t>
            </a:r>
            <a:r>
              <a:rPr lang="ru-RU" sz="2000" dirty="0" err="1" smtClean="0"/>
              <a:t>бург</a:t>
            </a:r>
            <a:r>
              <a:rPr lang="ru-RU" sz="2000" dirty="0" smtClean="0"/>
              <a:t> – слово немецкое и имеет значение «замок, крепость». Почти со времени основания Петербурга сосуществовали две противоречивые тенденции в его оценке и роли в судьбе России. С одной стороны, «Северная Пальмира», «чудотворный град», победитель стихии, с другой – проклятый город с нерусским именем, народное пророчество «Петербургу быть </a:t>
            </a:r>
            <a:r>
              <a:rPr lang="ru-RU" sz="2000" dirty="0" err="1" smtClean="0"/>
              <a:t>пусту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2440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Петербург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 произведениях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Ф. М. Достоевского.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Достоевский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написал чуть больше 30 произведений, в 20 из них присутствует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  Петербург.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Иногда как фон, чаще как действующее лицо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ru-RU" dirty="0" smtClean="0"/>
              <a:t> «…самое </a:t>
            </a:r>
            <a:r>
              <a:rPr lang="ru-RU" dirty="0" smtClean="0"/>
              <a:t>интересное во всех отношениях время – осень, особенно если не </a:t>
            </a:r>
            <a:r>
              <a:rPr lang="ru-RU" dirty="0" smtClean="0"/>
              <a:t>очень ненастна</a:t>
            </a:r>
            <a:r>
              <a:rPr lang="ru-RU" dirty="0" smtClean="0"/>
              <a:t>. Осенью закипает новая жизнь на весь год, начинаются новые предприятия, приезжают новые люди, являются новые литературные произведения…»</a:t>
            </a:r>
          </a:p>
          <a:p>
            <a:r>
              <a:rPr lang="ru-RU" dirty="0" smtClean="0"/>
              <a:t>   Наиболее часто встречающееся время в </a:t>
            </a:r>
            <a:r>
              <a:rPr lang="ru-RU" dirty="0" smtClean="0"/>
              <a:t> </a:t>
            </a:r>
            <a:r>
              <a:rPr lang="ru-RU" dirty="0" smtClean="0"/>
              <a:t>описаниях </a:t>
            </a:r>
            <a:r>
              <a:rPr lang="ru-RU" dirty="0" smtClean="0"/>
              <a:t>Петербурга – закаты солнца. «Косые лучи заходящего солнца» – этот образ существует почти во всех его романах. «Я люблю мартовские солнца в Петербурге, особенно закат, разумеется, в ясный морозный вечер. Вся улица вдруг блеснет, облитая ярким светом. Все дома как будто вдруг засверкают. Серые, желтые и грязно-зеленые цвета их потеряют на миг всю угрюмость; как будто на душе просияет…».</a:t>
            </a:r>
            <a:endParaRPr lang="en-US" dirty="0" smtClean="0"/>
          </a:p>
          <a:p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2883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Город, залитый лучами солнца, – любимый образ Достоевского, но это именно «озарения» Петербурга: «солнце у нас такой редкий гость». 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Особенно таинственны набережные Петербурга – Екатерининский канал, Фонтанка, Нева… Водная стихия Петербурга как бы усиливает его мрачный колорит, доводя ситуацию порой до абсурда. Рисуя свои картины взаимодействия человека и города, Достоевский описывает все в мельчайших подробностях, следя за тончайшими изменениями в их «общении».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ПЕТЕРБУРГ</a:t>
            </a:r>
            <a:r>
              <a:rPr lang="ru-RU" sz="2400" dirty="0" smtClean="0"/>
              <a:t> в романе «Преступление и </a:t>
            </a:r>
            <a:r>
              <a:rPr lang="ru-RU" sz="2400" dirty="0" smtClean="0"/>
              <a:t> наказание</a:t>
            </a:r>
            <a:r>
              <a:rPr lang="ru-RU" sz="2400" dirty="0" smtClean="0"/>
              <a:t>»</a:t>
            </a:r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88" y="986692"/>
            <a:ext cx="7697435" cy="52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51438"/>
            <a:ext cx="400049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Сенная площадь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Сенная площадь имела какую-то особенную притягательную силу для Раскольникова. Его постоянно что-то тянуло сюда. Сенная всегда была многолюдна, грязна, славилась низкопробными заведениями, трактирами, кабаками. Весь этот район (Сенная и прилегающие к ней улицы) считался самым злачным местом Петербурга, его «чревом». Здесь было сосредоточено множество публичных домов, ночлежек, «номеров» с дурной репутацией.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Долгое время район Сенной площади оставался запущенным и неблагоустроенным. Обилие кабаков и ночлежных домов, соседство с печально знаменитой «Вяземской лаврой» – приютом обездоленных и опустившихся людей – превращало его в «петербургские трущобы».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 покупками на Сенную приходил в основном трудовой люд. Тогда Сенная являлась не только торжищем, но и биржей труда – здесь  предлагали себя оброчные крестьяне – каменщики, плотники. Здесь же подвергались телесным наказаниям крепостные дворовые люди.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411</TotalTime>
  <Words>1226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Образ Петербурга в русской литературе. Петербург Ф.М.Достоевского.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Петербург Ф. М. Достоевского</dc:title>
  <cp:lastModifiedBy>Надежда</cp:lastModifiedBy>
  <cp:revision>45</cp:revision>
  <dcterms:modified xsi:type="dcterms:W3CDTF">2011-06-27T08:26:14Z</dcterms:modified>
</cp:coreProperties>
</file>