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4"/>
    <p:sldMasterId id="2147483828" r:id="rId5"/>
    <p:sldMasterId id="2147483852" r:id="rId6"/>
  </p:sldMasterIdLst>
  <p:notesMasterIdLst>
    <p:notesMasterId r:id="rId14"/>
  </p:notesMasterIdLst>
  <p:sldIdLst>
    <p:sldId id="257" r:id="rId7"/>
    <p:sldId id="256" r:id="rId8"/>
    <p:sldId id="281" r:id="rId9"/>
    <p:sldId id="280" r:id="rId10"/>
    <p:sldId id="282" r:id="rId11"/>
    <p:sldId id="283" r:id="rId12"/>
    <p:sldId id="28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DA99"/>
    <a:srgbClr val="2B9337"/>
    <a:srgbClr val="008000"/>
    <a:srgbClr val="0000FF"/>
    <a:srgbClr val="D9F3DC"/>
    <a:srgbClr val="B0E6B6"/>
    <a:srgbClr val="143E1C"/>
    <a:srgbClr val="35893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047568-4972-4260-A89C-FB274A3A076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1DA8E4-42A9-4B92-BD1D-6BCDADC49857}">
      <dgm:prSet custT="1"/>
      <dgm:spPr>
        <a:noFill/>
        <a:ln>
          <a:noFill/>
        </a:ln>
      </dgm:spPr>
      <dgm:t>
        <a:bodyPr/>
        <a:lstStyle/>
        <a:p>
          <a:pPr algn="ctr" rtl="0"/>
          <a:r>
            <a:rPr lang="ru-RU" sz="28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  <a:latin typeface="+mj-lt"/>
            </a:rPr>
            <a:t>Некоторые объекты неживой природы,</a:t>
          </a:r>
          <a:r>
            <a:rPr lang="en-US" sz="28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  <a:latin typeface="+mj-lt"/>
            </a:rPr>
            <a:t/>
          </a:r>
          <a:br>
            <a:rPr lang="en-US" sz="28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  <a:latin typeface="+mj-lt"/>
            </a:rPr>
          </a:br>
          <a:r>
            <a:rPr lang="ru-RU" sz="28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  <a:latin typeface="+mj-lt"/>
            </a:rPr>
            <a:t> в которых есть воздух</a:t>
          </a:r>
          <a:endParaRPr lang="ru-RU" sz="28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solidFill>
              <a:srgbClr val="FFFF00"/>
            </a:solidFill>
            <a:effectLst>
              <a:reflection blurRad="12700" stA="28000" endPos="45000" dist="1000" dir="5400000" sy="-100000" algn="bl" rotWithShape="0"/>
            </a:effectLst>
            <a:latin typeface="+mj-lt"/>
          </a:endParaRPr>
        </a:p>
      </dgm:t>
    </dgm:pt>
    <dgm:pt modelId="{F3557D7F-D5C1-4F75-B3B6-1E602C34A9CD}" type="parTrans" cxnId="{D4BE1761-7420-4206-8DD5-847A1D4F512E}">
      <dgm:prSet/>
      <dgm:spPr/>
      <dgm:t>
        <a:bodyPr/>
        <a:lstStyle/>
        <a:p>
          <a:endParaRPr lang="ru-RU"/>
        </a:p>
      </dgm:t>
    </dgm:pt>
    <dgm:pt modelId="{1B4E6007-6C55-41A5-9C7F-6E110213EC2F}" type="sibTrans" cxnId="{D4BE1761-7420-4206-8DD5-847A1D4F512E}">
      <dgm:prSet/>
      <dgm:spPr/>
      <dgm:t>
        <a:bodyPr/>
        <a:lstStyle/>
        <a:p>
          <a:endParaRPr lang="ru-RU"/>
        </a:p>
      </dgm:t>
    </dgm:pt>
    <dgm:pt modelId="{EC394DCD-C8B0-4618-844E-8B7A1FB9DBB3}" type="pres">
      <dgm:prSet presAssocID="{3E047568-4972-4260-A89C-FB274A3A076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8EB491-2D5F-4F0F-869E-E62ACA8EEB97}" type="pres">
      <dgm:prSet presAssocID="{0A1DA8E4-42A9-4B92-BD1D-6BCDADC4985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BE1761-7420-4206-8DD5-847A1D4F512E}" srcId="{3E047568-4972-4260-A89C-FB274A3A076D}" destId="{0A1DA8E4-42A9-4B92-BD1D-6BCDADC49857}" srcOrd="0" destOrd="0" parTransId="{F3557D7F-D5C1-4F75-B3B6-1E602C34A9CD}" sibTransId="{1B4E6007-6C55-41A5-9C7F-6E110213EC2F}"/>
    <dgm:cxn modelId="{EC84F175-74AB-4A0F-9D04-1A5349B7DF84}" type="presOf" srcId="{0A1DA8E4-42A9-4B92-BD1D-6BCDADC49857}" destId="{028EB491-2D5F-4F0F-869E-E62ACA8EEB97}" srcOrd="0" destOrd="0" presId="urn:microsoft.com/office/officeart/2005/8/layout/vList2"/>
    <dgm:cxn modelId="{7C092A27-7D9B-491D-A3F2-2136113141C5}" type="presOf" srcId="{3E047568-4972-4260-A89C-FB274A3A076D}" destId="{EC394DCD-C8B0-4618-844E-8B7A1FB9DBB3}" srcOrd="0" destOrd="0" presId="urn:microsoft.com/office/officeart/2005/8/layout/vList2"/>
    <dgm:cxn modelId="{AA1B1272-E6CF-4BF3-8EA8-90020A0A699F}" type="presParOf" srcId="{EC394DCD-C8B0-4618-844E-8B7A1FB9DBB3}" destId="{028EB491-2D5F-4F0F-869E-E62ACA8EEB9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8EB491-2D5F-4F0F-869E-E62ACA8EEB97}">
      <dsp:nvSpPr>
        <dsp:cNvPr id="0" name=""/>
        <dsp:cNvSpPr/>
      </dsp:nvSpPr>
      <dsp:spPr>
        <a:xfrm>
          <a:off x="0" y="360"/>
          <a:ext cx="8229600" cy="635958"/>
        </a:xfrm>
        <a:prstGeom prst="roundRect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  <a:latin typeface="+mj-lt"/>
            </a:rPr>
            <a:t>Некоторые объекты неживой природы,</a:t>
          </a:r>
          <a:r>
            <a:rPr lang="en-US" sz="28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  <a:latin typeface="+mj-lt"/>
            </a:rPr>
            <a:t/>
          </a:r>
          <a:br>
            <a:rPr lang="en-US" sz="28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  <a:latin typeface="+mj-lt"/>
            </a:rPr>
          </a:br>
          <a:r>
            <a:rPr lang="ru-RU" sz="28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  <a:latin typeface="+mj-lt"/>
            </a:rPr>
            <a:t> в которых есть воздух</a:t>
          </a:r>
          <a:endParaRPr lang="ru-RU" sz="2800" b="1" kern="1200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solidFill>
              <a:srgbClr val="FFFF00"/>
            </a:solidFill>
            <a:effectLst>
              <a:reflection blurRad="12700" stA="28000" endPos="45000" dist="1000" dir="5400000" sy="-100000" algn="bl" rotWithShape="0"/>
            </a:effectLst>
            <a:latin typeface="+mj-lt"/>
          </a:endParaRPr>
        </a:p>
      </dsp:txBody>
      <dsp:txXfrm>
        <a:off x="31045" y="31405"/>
        <a:ext cx="8167510" cy="5738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54A18-6B97-4324-A225-96152A8DBC17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3B190-C1CA-49AD-820D-CB455D0397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569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3B190-C1CA-49AD-820D-CB455D0397A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3B190-C1CA-49AD-820D-CB455D0397A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3B190-C1CA-49AD-820D-CB455D0397A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AF8A-87F4-488D-8175-B3A515DFD630}" type="datetime1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D291-9F1B-44FB-9592-1932BCEFC2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1E2B-26B6-4C92-AF34-5CBBB316DEDC}" type="datetime1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D291-9F1B-44FB-9592-1932BCEFC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B60DF-B89D-43E0-9913-9295A49FA939}" type="datetime1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D291-9F1B-44FB-9592-1932BCEFC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7ED44-218D-4105-BC56-6AC619D71F72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19.04.2015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00F38-76C4-4935-9F07-B7908961175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7ED44-218D-4105-BC56-6AC619D71F72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19.04.2015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00F38-76C4-4935-9F07-B7908961175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7ED44-218D-4105-BC56-6AC619D71F72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19.04.2015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00F38-76C4-4935-9F07-B7908961175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7ED44-218D-4105-BC56-6AC619D71F72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19.04.2015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00F38-76C4-4935-9F07-B7908961175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7ED44-218D-4105-BC56-6AC619D71F72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19.04.2015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00F38-76C4-4935-9F07-B7908961175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7ED44-218D-4105-BC56-6AC619D71F72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19.04.2015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00F38-76C4-4935-9F07-B7908961175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7ED44-218D-4105-BC56-6AC619D71F72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19.04.2015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00F38-76C4-4935-9F07-B7908961175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7ED44-218D-4105-BC56-6AC619D71F72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19.04.2015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00F38-76C4-4935-9F07-B7908961175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5935-EA59-4025-BE9C-B4039A565073}" type="datetime1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D291-9F1B-44FB-9592-1932BCEFC2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7ED44-218D-4105-BC56-6AC619D71F72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19.04.2015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00F38-76C4-4935-9F07-B7908961175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7ED44-218D-4105-BC56-6AC619D71F72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19.04.2015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00F38-76C4-4935-9F07-B7908961175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7ED44-218D-4105-BC56-6AC619D71F72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19.04.2015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00F38-76C4-4935-9F07-B7908961175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7ED44-218D-4105-BC56-6AC619D71F72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19.04.2015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00F38-76C4-4935-9F07-B7908961175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7ED44-218D-4105-BC56-6AC619D71F72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19.04.2015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00F38-76C4-4935-9F07-B7908961175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7ED44-218D-4105-BC56-6AC619D71F72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19.04.2015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00F38-76C4-4935-9F07-B7908961175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7ED44-218D-4105-BC56-6AC619D71F72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19.04.2015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00F38-76C4-4935-9F07-B7908961175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7ED44-218D-4105-BC56-6AC619D71F72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19.04.2015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00F38-76C4-4935-9F07-B7908961175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7ED44-218D-4105-BC56-6AC619D71F72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19.04.2015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00F38-76C4-4935-9F07-B7908961175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7ED44-218D-4105-BC56-6AC619D71F72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19.04.2015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00F38-76C4-4935-9F07-B7908961175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3CA4-BBFF-4111-B9E9-1CDA398D83A4}" type="datetime1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D291-9F1B-44FB-9592-1932BCEFC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7ED44-218D-4105-BC56-6AC619D71F72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19.04.2015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00F38-76C4-4935-9F07-B7908961175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7ED44-218D-4105-BC56-6AC619D71F72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19.04.2015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00F38-76C4-4935-9F07-B7908961175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7ED44-218D-4105-BC56-6AC619D71F72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19.04.2015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00F38-76C4-4935-9F07-B7908961175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7ED44-218D-4105-BC56-6AC619D71F72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19.04.2015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00F38-76C4-4935-9F07-B7908961175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87DD2-F583-43B0-9B81-7EE59B0F780C}" type="datetime1">
              <a:rPr lang="ru-RU" smtClean="0"/>
              <a:pPr/>
              <a:t>19.04.2015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D291-9F1B-44FB-9592-1932BCEFC2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1E1A-2CA0-47ED-BA69-82FDE26DFFC0}" type="datetime1">
              <a:rPr lang="ru-RU" smtClean="0"/>
              <a:pPr/>
              <a:t>19.04.2015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D291-9F1B-44FB-9592-1932BCEFC2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CDAD-CAD8-49DC-B95E-053C34849C20}" type="datetime1">
              <a:rPr lang="ru-RU" smtClean="0"/>
              <a:pPr/>
              <a:t>19.04.2015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D291-9F1B-44FB-9592-1932BCEFC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9BBB1-21A0-42A6-BD0E-4A6EC0ADE10C}" type="datetime1">
              <a:rPr lang="ru-RU" smtClean="0"/>
              <a:pPr/>
              <a:t>19.04.2015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D291-9F1B-44FB-9592-1932BCEFC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CB61C-6037-4B2F-8802-39288301A597}" type="datetime1">
              <a:rPr lang="ru-RU" smtClean="0"/>
              <a:pPr/>
              <a:t>19.04.2015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D291-9F1B-44FB-9592-1932BCEFC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043B-4CC2-4883-A618-D8849B7EF031}" type="datetime1">
              <a:rPr lang="ru-RU" smtClean="0"/>
              <a:pPr/>
              <a:t>19.04.2015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D291-9F1B-44FB-9592-1932BCEFC2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52E5203-3B65-4994-B017-A37CEEED928B}" type="datetime1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942D291-9F1B-44FB-9592-1932BCEFC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52E5203-3B65-4994-B017-A37CEEED928B}" type="datetime1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942D291-9F1B-44FB-9592-1932BCEFC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52E5203-3B65-4994-B017-A37CEEED928B}" type="datetime1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942D291-9F1B-44FB-9592-1932BCEFC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13.xml"/><Relationship Id="rId1" Type="http://schemas.openxmlformats.org/officeDocument/2006/relationships/audio" Target="file:///F:\Tresk_kostra_-_kamin.mp3" TargetMode="Externa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7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8429652" y="142852"/>
            <a:ext cx="400024" cy="365125"/>
          </a:xfrm>
        </p:spPr>
        <p:txBody>
          <a:bodyPr/>
          <a:lstStyle/>
          <a:p>
            <a:fld id="{9942D291-9F1B-44FB-9592-1932BCEFC265}" type="slidenum">
              <a:rPr lang="ru-RU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1</a:t>
            </a:fld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5" name="Заголовок 54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540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ВОЗДУХ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6" name="Подзаголовок 55"/>
          <p:cNvSpPr>
            <a:spLocks noGrp="1"/>
          </p:cNvSpPr>
          <p:nvPr>
            <p:ph sz="quarter" idx="13"/>
          </p:nvPr>
        </p:nvSpPr>
        <p:spPr>
          <a:xfrm>
            <a:off x="214282" y="928670"/>
            <a:ext cx="8715436" cy="5000660"/>
          </a:xfrm>
          <a:solidFill>
            <a:schemeClr val="bg1"/>
          </a:solidFill>
          <a:ln>
            <a:solidFill>
              <a:schemeClr val="bg1"/>
            </a:solidFill>
          </a:ln>
          <a:effectLst>
            <a:innerShdw blurRad="266700" dist="152400" dir="135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algn="ctr">
              <a:buNone/>
            </a:pPr>
            <a:endParaRPr lang="ru-RU" sz="4400" b="1" dirty="0" smtClean="0"/>
          </a:p>
          <a:p>
            <a:pPr algn="ctr">
              <a:buNone/>
            </a:pPr>
            <a:r>
              <a:rPr lang="ru-RU" sz="4400" b="1" dirty="0" smtClean="0"/>
              <a:t>Через нос проходит в грудь</a:t>
            </a:r>
          </a:p>
          <a:p>
            <a:pPr algn="ctr">
              <a:buNone/>
            </a:pPr>
            <a:r>
              <a:rPr lang="ru-RU" sz="4400" b="1" dirty="0" smtClean="0"/>
              <a:t>И обратный держит путь</a:t>
            </a:r>
          </a:p>
          <a:p>
            <a:pPr algn="ctr">
              <a:buNone/>
            </a:pPr>
            <a:r>
              <a:rPr lang="ru-RU" sz="4400" b="1" dirty="0" smtClean="0"/>
              <a:t>Он невидимый и все же</a:t>
            </a:r>
          </a:p>
          <a:p>
            <a:pPr algn="ctr">
              <a:buNone/>
            </a:pPr>
            <a:r>
              <a:rPr lang="ru-RU" sz="4400" b="1" dirty="0" smtClean="0"/>
              <a:t>Без него мы жить не можем.</a:t>
            </a:r>
          </a:p>
          <a:p>
            <a:pPr marL="0" indent="358775" algn="ctr">
              <a:buNone/>
            </a:pPr>
            <a:endParaRPr lang="ru-RU" sz="4400" b="1" dirty="0">
              <a:ln w="31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115616" y="3717033"/>
            <a:ext cx="6922317" cy="1008111"/>
          </a:xfrm>
        </p:spPr>
        <p:txBody>
          <a:bodyPr/>
          <a:lstStyle/>
          <a:p>
            <a:r>
              <a:rPr lang="ru-RU" dirty="0"/>
              <a:t>Обобщить, уточнить  знания детей о воздухе</a:t>
            </a:r>
          </a:p>
        </p:txBody>
      </p:sp>
      <p:sp>
        <p:nvSpPr>
          <p:cNvPr id="37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8501090" y="142852"/>
            <a:ext cx="328586" cy="365125"/>
          </a:xfrm>
        </p:spPr>
        <p:txBody>
          <a:bodyPr/>
          <a:lstStyle/>
          <a:p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5" name="Заголовок 54"/>
          <p:cNvSpPr>
            <a:spLocks noGrp="1"/>
          </p:cNvSpPr>
          <p:nvPr>
            <p:ph type="ctrTitle"/>
          </p:nvPr>
        </p:nvSpPr>
        <p:spPr>
          <a:xfrm>
            <a:off x="817581" y="1988841"/>
            <a:ext cx="7175351" cy="1080120"/>
          </a:xfrm>
        </p:spPr>
        <p:txBody>
          <a:bodyPr>
            <a:noAutofit/>
          </a:bodyPr>
          <a:lstStyle/>
          <a:p>
            <a:pPr marL="182880" indent="0">
              <a:buNone/>
            </a:pPr>
            <a:r>
              <a:rPr lang="ru-RU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Цель</a:t>
            </a: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:</a:t>
            </a:r>
            <a:b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</a:b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FF00"/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D291-9F1B-44FB-9592-1932BCEFC265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1143000" y="332656"/>
            <a:ext cx="6400800" cy="86409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000" b="1" dirty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Нужен мне, нужен тебе, нужен рыбке в море, галке на заборе.</a:t>
            </a:r>
          </a:p>
          <a:p>
            <a:endParaRPr lang="ru-RU" dirty="0"/>
          </a:p>
        </p:txBody>
      </p:sp>
      <p:pic>
        <p:nvPicPr>
          <p:cNvPr id="5" name="Рисунок 4" descr="13331387.234354.jpe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611560" y="994941"/>
            <a:ext cx="3096344" cy="26895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0_70193_3084e114_XL.jpe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860032" y="1052736"/>
            <a:ext cx="3710329" cy="257400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tx2">
                <a:lumMod val="40000"/>
                <a:lumOff val="60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7" name="Рисунок 6" descr="135247_800_600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467544" y="4077072"/>
            <a:ext cx="3349195" cy="25118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 descr="fn-017_600x392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4860032" y="4005064"/>
            <a:ext cx="3710329" cy="266429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bg2">
                <a:lumMod val="75000"/>
              </a:schemeClr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931574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Заголовок 54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540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СВОЙСТВА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6" name="Подзаголовок 55"/>
          <p:cNvSpPr>
            <a:spLocks noGrp="1"/>
          </p:cNvSpPr>
          <p:nvPr>
            <p:ph sz="quarter" idx="13"/>
          </p:nvPr>
        </p:nvSpPr>
        <p:spPr>
          <a:xfrm>
            <a:off x="142844" y="785794"/>
            <a:ext cx="8715436" cy="5286412"/>
          </a:xfrm>
          <a:solidFill>
            <a:schemeClr val="bg1"/>
          </a:solidFill>
          <a:ln>
            <a:solidFill>
              <a:schemeClr val="bg1"/>
            </a:solidFill>
          </a:ln>
          <a:effectLst>
            <a:innerShdw blurRad="266700" dist="152400" dir="135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marL="0" indent="0">
              <a:buNone/>
            </a:pPr>
            <a:endParaRPr lang="ru-RU" b="1" dirty="0" smtClean="0">
              <a:ln w="31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>
              <a:buNone/>
            </a:pPr>
            <a:endParaRPr lang="ru-RU" b="1" dirty="0">
              <a:ln w="31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>
              <a:buNone/>
            </a:pPr>
            <a:endParaRPr lang="ru-RU" b="1" dirty="0" smtClean="0">
              <a:ln w="31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>
              <a:buNone/>
            </a:pPr>
            <a:r>
              <a:rPr lang="ru-RU" b="1" dirty="0" smtClean="0"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Воздух </a:t>
            </a:r>
            <a:r>
              <a:rPr lang="ru-RU" b="1" dirty="0"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м</a:t>
            </a:r>
            <a:r>
              <a:rPr lang="ru-RU" b="1" dirty="0" smtClean="0"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ожем видеть в стакане с водой (эксперимент подуть через трубочку в стакан с водой – образовавшиеся пузырьки и есть воздух)</a:t>
            </a:r>
            <a:endParaRPr lang="ru-RU" b="1" dirty="0" smtClean="0">
              <a:ln w="31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>
              <a:buNone/>
            </a:pPr>
            <a:r>
              <a:rPr lang="ru-RU" b="1" dirty="0" smtClean="0"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" action="ppaction://noaction"/>
              </a:rPr>
              <a:t>Воздух </a:t>
            </a:r>
            <a:r>
              <a:rPr lang="ru-RU" b="1" dirty="0" smtClean="0"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" action="ppaction://noaction"/>
              </a:rPr>
              <a:t>слышим </a:t>
            </a:r>
            <a:r>
              <a:rPr lang="ru-RU" b="1" dirty="0" smtClean="0"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ru-RU" b="1" dirty="0"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эксперимент </a:t>
            </a:r>
            <a:r>
              <a:rPr lang="ru-RU" b="1" dirty="0" smtClean="0"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подуть </a:t>
            </a:r>
            <a:r>
              <a:rPr lang="ru-RU" b="1" dirty="0"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в баночку или бутылочку, крышки от фломастера, из-под баночек, или сдуть шарик)</a:t>
            </a:r>
            <a:endParaRPr lang="ru-RU" b="1" dirty="0" smtClean="0">
              <a:ln w="31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>
              <a:buNone/>
            </a:pPr>
            <a:r>
              <a:rPr lang="ru-RU" b="1" dirty="0" smtClean="0"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Чувствуем воздух(эксперимент подуть на ладоши, помахать веером)</a:t>
            </a:r>
            <a:endParaRPr lang="ru-RU" b="1" dirty="0">
              <a:ln w="31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510852531"/>
              </p:ext>
            </p:extLst>
          </p:nvPr>
        </p:nvGraphicFramePr>
        <p:xfrm>
          <a:off x="457200" y="704088"/>
          <a:ext cx="8229600" cy="636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Содержимое 3" descr="a7296a69d5fe843a3249_720x540_cropromiar-niestandardowy.jpg"/>
          <p:cNvPicPr>
            <a:picLocks noGrp="1" noChangeAspect="1"/>
          </p:cNvPicPr>
          <p:nvPr>
            <p:ph sz="quarter" idx="13"/>
          </p:nvPr>
        </p:nvPicPr>
        <p:blipFill>
          <a:blip r:embed="rId8" cstate="screen"/>
          <a:stretch>
            <a:fillRect/>
          </a:stretch>
        </p:blipFill>
        <p:spPr>
          <a:xfrm>
            <a:off x="251520" y="2204864"/>
            <a:ext cx="4128459" cy="30963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image_17.jpg"/>
          <p:cNvPicPr>
            <a:picLocks noChangeAspect="1"/>
          </p:cNvPicPr>
          <p:nvPr/>
        </p:nvPicPr>
        <p:blipFill>
          <a:blip r:embed="rId9" cstate="screen"/>
          <a:stretch>
            <a:fillRect/>
          </a:stretch>
        </p:blipFill>
        <p:spPr>
          <a:xfrm>
            <a:off x="4716016" y="2204864"/>
            <a:ext cx="4123460" cy="30963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Tresk_kostra_-_kamin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0" cstate="screen"/>
          <a:stretch>
            <a:fillRect/>
          </a:stretch>
        </p:blipFill>
        <p:spPr>
          <a:xfrm>
            <a:off x="3995936" y="486916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709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5963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636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Источники загрязнения воздуха: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Содержимое 3" descr="Air-Pollution-Facts.jpg"/>
          <p:cNvPicPr>
            <a:picLocks noGrp="1" noChangeAspect="1"/>
          </p:cNvPicPr>
          <p:nvPr>
            <p:ph sz="quarter" idx="13"/>
          </p:nvPr>
        </p:nvPicPr>
        <p:blipFill>
          <a:blip r:embed="rId2" cstate="screen"/>
          <a:stretch>
            <a:fillRect/>
          </a:stretch>
        </p:blipFill>
        <p:spPr>
          <a:xfrm flipH="1">
            <a:off x="611560" y="1556792"/>
            <a:ext cx="3312368" cy="250194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дымящие трубы_3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148064" y="1556792"/>
            <a:ext cx="3312368" cy="25202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аитпро.jpe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2771800" y="4221088"/>
            <a:ext cx="3312368" cy="248476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19134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00F38-76C4-4935-9F07-B7908961175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 smtClean="0"/>
              <a:t>Автор: Жолудева Елена Александровна</a:t>
            </a: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>воспитатель ГБДОУ </a:t>
            </a: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 smtClean="0">
                <a:solidFill>
                  <a:srgbClr val="FFFF00"/>
                </a:solidFill>
              </a:rPr>
              <a:t>Сохраним воздух чистым Все - вместе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2050" name="Picture 2" descr="C:\Users\Пользователь\Desktop\Фото с телефона\142640203956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332019"/>
            <a:ext cx="50292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436359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BB2780C3CC07BD4BAA623FF9571645580400D1570604EA743043A2641365C0E91715" ma:contentTypeVersion="28" ma:contentTypeDescription="Create a new document." ma:contentTypeScope="" ma:versionID="91c327331e5971e62f2a5301ad123600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2000E0A2-BEC4-42C3-961F-D3A9CC846668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B4381DFA-09B7-4782-835B-F92EAC05D35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D61B714-3EF6-4003-8727-D8D04C9E28E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36</TotalTime>
  <Words>126</Words>
  <Application>Microsoft Office PowerPoint</Application>
  <PresentationFormat>Экран (4:3)</PresentationFormat>
  <Paragraphs>26</Paragraphs>
  <Slides>7</Slides>
  <Notes>3</Notes>
  <HiddenSlides>0</HiddenSlides>
  <MMClips>1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Воздушный поток</vt:lpstr>
      <vt:lpstr>1_Воздушный поток</vt:lpstr>
      <vt:lpstr>2_Воздушный поток</vt:lpstr>
      <vt:lpstr>ВОЗДУХ</vt:lpstr>
      <vt:lpstr>Цель: </vt:lpstr>
      <vt:lpstr>Презентация PowerPoint</vt:lpstr>
      <vt:lpstr>СВОЙСТВА</vt:lpstr>
      <vt:lpstr>Презентация PowerPoint</vt:lpstr>
      <vt:lpstr>Источники загрязнения воздуха:</vt:lpstr>
      <vt:lpstr>Автор: Жолудева Елена Александровна воспитатель ГБДОУ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ВОЗДУХ</dc:title>
  <dc:creator>Пользователь</dc:creator>
  <cp:lastModifiedBy>Пользователь</cp:lastModifiedBy>
  <cp:revision>4</cp:revision>
  <dcterms:created xsi:type="dcterms:W3CDTF">2015-04-19T04:41:33Z</dcterms:created>
  <dcterms:modified xsi:type="dcterms:W3CDTF">2015-04-19T05:18:28Z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TC300093799990</vt:lpwstr>
  </property>
</Properties>
</file>