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3" r:id="rId18"/>
    <p:sldId id="275" r:id="rId19"/>
    <p:sldId id="271" r:id="rId20"/>
    <p:sldId id="272" r:id="rId21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88" d="100"/>
          <a:sy n="88" d="100"/>
        </p:scale>
        <p:origin x="-10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A8FB4-7262-4447-B051-93ED7638122A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4D57B-A252-441B-807E-DA847064A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C0D-68F3-4073-8F70-9E22220137DE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9D61-464C-41C8-8274-9595D3348F6E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CEE-57E0-436E-9CBD-8CD77EAD5355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FBF-3232-45AC-88EA-A1A9728746B8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EA22-CCA8-42DF-83A0-32151694B2BE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8A7-745E-4C69-A33E-7F7837649D1C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F881-F077-4062-A6F7-3477D517D50B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8FE7-1210-4810-A73B-8E4E9E46272E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807-AD26-4B12-98E6-56F95EB910FB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16E1-C79A-4E2C-BAC1-915712FC1DEE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EFBC-2517-477E-8ACE-10CED1D82D63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715D-B926-4867-8CBA-65F50C12699B}" type="datetime1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4A6-1448-4111-83AF-49747397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ofija_rotaru_-_smugljanka.mp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Сложные предложения с разными видами связи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Синтаксическая разминка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5.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каком варианте ответа отмечены все цифры, на месте которых должны стоять запятые.</a:t>
            </a:r>
          </a:p>
          <a:p>
            <a:pPr>
              <a:buNone/>
            </a:pPr>
            <a:r>
              <a:rPr lang="ru-RU" i="1" dirty="0" smtClean="0"/>
              <a:t>    Автор </a:t>
            </a:r>
            <a:r>
              <a:rPr lang="ru-RU" i="1" dirty="0"/>
              <a:t>убедительно показывает(1) что не бывает войны без жертв (2) но умение командира руководить боем (3) его совесть (4)  и разум (5) должны сделать эти жертвы минимальными. 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5214950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А) 1,2</a:t>
            </a:r>
            <a:endParaRPr lang="ru-RU" dirty="0"/>
          </a:p>
          <a:p>
            <a:r>
              <a:rPr lang="ru-RU" i="1" dirty="0"/>
              <a:t>Б) 1,2,3</a:t>
            </a:r>
            <a:endParaRPr lang="ru-RU" dirty="0"/>
          </a:p>
          <a:p>
            <a:r>
              <a:rPr lang="ru-RU" i="1" dirty="0"/>
              <a:t>В) 1,3,4</a:t>
            </a:r>
            <a:endParaRPr lang="ru-RU" dirty="0"/>
          </a:p>
          <a:p>
            <a:r>
              <a:rPr lang="ru-RU" i="1" dirty="0"/>
              <a:t>Г) 2,3,4,5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5572140"/>
            <a:ext cx="857256" cy="21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_Vi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7844"/>
            <a:ext cx="9144000" cy="4922311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4" action="ppaction://hlinksldjump" highlightClick="1"/>
          </p:cNvPr>
          <p:cNvSpPr/>
          <p:nvPr/>
        </p:nvSpPr>
        <p:spPr>
          <a:xfrm>
            <a:off x="8786842" y="6500834"/>
            <a:ext cx="214314" cy="35716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02" y="1785926"/>
            <a:ext cx="86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главная мысль текста?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автор относится к празднику Победы?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средствами пытается он донести свою мысль до читателя?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" name="Рисунок 2" descr="(350x263x123)63094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572008"/>
            <a:ext cx="2714644" cy="203986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9"/>
            <a:ext cx="7215238" cy="578647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/>
              <a:t>Начало мая.</a:t>
            </a:r>
          </a:p>
          <a:p>
            <a:r>
              <a:rPr lang="ru-RU" dirty="0"/>
              <a:t>Красные </a:t>
            </a:r>
            <a:r>
              <a:rPr lang="ru-RU" dirty="0" smtClean="0"/>
              <a:t>гвоздики</a:t>
            </a:r>
            <a:endParaRPr lang="ru-RU" dirty="0"/>
          </a:p>
          <a:p>
            <a:r>
              <a:rPr lang="ru-RU" dirty="0"/>
              <a:t>Как слезы тех далеких страшных </a:t>
            </a:r>
            <a:r>
              <a:rPr lang="ru-RU" dirty="0" smtClean="0"/>
              <a:t>лет</a:t>
            </a:r>
            <a:endParaRPr lang="ru-RU" dirty="0"/>
          </a:p>
          <a:p>
            <a:r>
              <a:rPr lang="ru-RU" dirty="0"/>
              <a:t>И ветеранов праведные лики,</a:t>
            </a:r>
          </a:p>
          <a:p>
            <a:r>
              <a:rPr lang="ru-RU" dirty="0"/>
              <a:t>Особенно, которых больше нет.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Когда опять подходят даты </a:t>
            </a:r>
            <a:r>
              <a:rPr lang="ru-RU" dirty="0" smtClean="0"/>
              <a:t>эти</a:t>
            </a:r>
            <a:endParaRPr lang="ru-RU" dirty="0"/>
          </a:p>
          <a:p>
            <a:r>
              <a:rPr lang="ru-RU" dirty="0"/>
              <a:t>Я почему-то чувствую вину -</a:t>
            </a:r>
          </a:p>
          <a:p>
            <a:r>
              <a:rPr lang="ru-RU" dirty="0"/>
              <a:t>Все меньше вспоминают о </a:t>
            </a:r>
            <a:r>
              <a:rPr lang="ru-RU" dirty="0" smtClean="0"/>
              <a:t>Победе</a:t>
            </a:r>
            <a:endParaRPr lang="ru-RU" dirty="0"/>
          </a:p>
          <a:p>
            <a:r>
              <a:rPr lang="ru-RU" dirty="0"/>
              <a:t>Все больше забывают про войну.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Никто из нас за это не в ответе.</a:t>
            </a:r>
          </a:p>
          <a:p>
            <a:r>
              <a:rPr lang="ru-RU" dirty="0"/>
              <a:t>И сам с собой веду я </a:t>
            </a:r>
            <a:r>
              <a:rPr lang="ru-RU" dirty="0" smtClean="0"/>
              <a:t>разговор</a:t>
            </a:r>
            <a:endParaRPr lang="ru-RU" dirty="0"/>
          </a:p>
          <a:p>
            <a:r>
              <a:rPr lang="ru-RU" dirty="0"/>
              <a:t>Так много было войн на белом свете,</a:t>
            </a:r>
          </a:p>
          <a:p>
            <a:r>
              <a:rPr lang="ru-RU" dirty="0"/>
              <a:t>Так много лет уже прошло с тех пор.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И, как обычно, вспоминаю </a:t>
            </a:r>
            <a:r>
              <a:rPr lang="ru-RU" dirty="0" smtClean="0"/>
              <a:t>папу</a:t>
            </a:r>
            <a:endParaRPr lang="ru-RU" dirty="0"/>
          </a:p>
          <a:p>
            <a:r>
              <a:rPr lang="ru-RU" dirty="0"/>
              <a:t>Вернувшегося без обеих ног...</a:t>
            </a:r>
          </a:p>
          <a:p>
            <a:r>
              <a:rPr lang="ru-RU" dirty="0"/>
              <a:t>Как поднимался он легко по трапу,</a:t>
            </a:r>
          </a:p>
          <a:p>
            <a:r>
              <a:rPr lang="ru-RU" dirty="0"/>
              <a:t>Как танцевать он на протезах мог...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Идут по телевизору </a:t>
            </a:r>
            <a:r>
              <a:rPr lang="ru-RU" dirty="0" smtClean="0"/>
              <a:t>парады</a:t>
            </a:r>
            <a:endParaRPr lang="ru-RU" dirty="0"/>
          </a:p>
          <a:p>
            <a:r>
              <a:rPr lang="ru-RU" dirty="0"/>
              <a:t>Горят в архивных фильмах города.</a:t>
            </a:r>
          </a:p>
          <a:p>
            <a:r>
              <a:rPr lang="ru-RU" dirty="0"/>
              <a:t>Тем, кто остался, раздают награды;</a:t>
            </a:r>
          </a:p>
          <a:p>
            <a:r>
              <a:rPr lang="ru-RU" dirty="0"/>
              <a:t>И кажется, что было так всегда.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Война еще исчезнуть не готова.</a:t>
            </a:r>
          </a:p>
          <a:p>
            <a:r>
              <a:rPr lang="ru-RU" dirty="0"/>
              <a:t>Те годы - миллионы личных драм,</a:t>
            </a:r>
          </a:p>
          <a:p>
            <a:r>
              <a:rPr lang="ru-RU" dirty="0"/>
              <a:t>А потому, давайте вспомним снова</a:t>
            </a:r>
          </a:p>
          <a:p>
            <a:r>
              <a:rPr lang="ru-RU" dirty="0"/>
              <a:t>Всех </a:t>
            </a:r>
            <a:r>
              <a:rPr lang="ru-RU" dirty="0" smtClean="0"/>
              <a:t>тех </a:t>
            </a:r>
            <a:r>
              <a:rPr lang="ru-RU" dirty="0"/>
              <a:t>кто подарил Победу нам.</a:t>
            </a:r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b="1" dirty="0" smtClean="0"/>
              <a:t>Петр </a:t>
            </a:r>
            <a:r>
              <a:rPr lang="ru-RU" b="1" dirty="0"/>
              <a:t>Давыдов, 2007г</a:t>
            </a:r>
            <a:r>
              <a:rPr lang="ru-RU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628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Расставьте недостающие знаки препинания.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635795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Проверка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6858048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/>
              <a:t>Начало мая.</a:t>
            </a:r>
          </a:p>
          <a:p>
            <a:r>
              <a:rPr lang="ru-RU" dirty="0"/>
              <a:t>Красные </a:t>
            </a:r>
            <a:r>
              <a:rPr lang="ru-RU" dirty="0" smtClean="0"/>
              <a:t>гвоздики</a:t>
            </a:r>
            <a:endParaRPr lang="ru-RU" dirty="0"/>
          </a:p>
          <a:p>
            <a:r>
              <a:rPr lang="ru-RU" dirty="0"/>
              <a:t>Как слезы тех далеких страшных </a:t>
            </a:r>
            <a:r>
              <a:rPr lang="ru-RU" dirty="0" smtClean="0"/>
              <a:t>лет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И ветеранов праведные лики,</a:t>
            </a:r>
          </a:p>
          <a:p>
            <a:r>
              <a:rPr lang="ru-RU" dirty="0"/>
              <a:t>Особенно, которых больше нет.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Когда опять подходят даты </a:t>
            </a:r>
            <a:r>
              <a:rPr lang="ru-RU" dirty="0" smtClean="0"/>
              <a:t>эти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endParaRPr lang="ru-RU" b="1" dirty="0"/>
          </a:p>
          <a:p>
            <a:r>
              <a:rPr lang="ru-RU" dirty="0"/>
              <a:t>Я почему-то чувствую вину -</a:t>
            </a:r>
          </a:p>
          <a:p>
            <a:r>
              <a:rPr lang="ru-RU" dirty="0"/>
              <a:t>Все меньше вспоминают о </a:t>
            </a:r>
            <a:r>
              <a:rPr lang="ru-RU" dirty="0" smtClean="0"/>
              <a:t>Победе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endParaRPr lang="ru-RU" dirty="0"/>
          </a:p>
          <a:p>
            <a:r>
              <a:rPr lang="ru-RU" dirty="0"/>
              <a:t>Все больше забывают про войну.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Никто из нас за это не в ответе.</a:t>
            </a:r>
          </a:p>
          <a:p>
            <a:r>
              <a:rPr lang="ru-RU" dirty="0"/>
              <a:t>И сам с собой веду я </a:t>
            </a:r>
            <a:r>
              <a:rPr lang="ru-RU" dirty="0" smtClean="0"/>
              <a:t>разговор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/>
          </a:p>
          <a:p>
            <a:r>
              <a:rPr lang="ru-RU" dirty="0"/>
              <a:t>Так много было войн на белом свете,</a:t>
            </a:r>
          </a:p>
          <a:p>
            <a:r>
              <a:rPr lang="ru-RU" dirty="0"/>
              <a:t>Так много лет уже прошло с тех пор.</a:t>
            </a:r>
          </a:p>
          <a:p>
            <a:r>
              <a:rPr lang="ru-RU" dirty="0"/>
              <a:t> </a:t>
            </a:r>
            <a:r>
              <a:rPr lang="ru-RU" dirty="0" smtClean="0"/>
              <a:t>И</a:t>
            </a:r>
            <a:r>
              <a:rPr lang="ru-RU" dirty="0"/>
              <a:t>, как обычно, вспоминаю </a:t>
            </a:r>
            <a:r>
              <a:rPr lang="ru-RU" dirty="0" smtClean="0"/>
              <a:t>папу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Вернувшегося без обеих ног...</a:t>
            </a:r>
          </a:p>
          <a:p>
            <a:r>
              <a:rPr lang="ru-RU" dirty="0"/>
              <a:t>Как поднимался он легко по трапу,</a:t>
            </a:r>
          </a:p>
          <a:p>
            <a:r>
              <a:rPr lang="ru-RU" dirty="0"/>
              <a:t>Как танцевать он на протезах мог...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Идут по телевизору </a:t>
            </a:r>
            <a:r>
              <a:rPr lang="ru-RU" dirty="0" smtClean="0"/>
              <a:t>парады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endParaRPr lang="ru-RU" dirty="0"/>
          </a:p>
          <a:p>
            <a:r>
              <a:rPr lang="ru-RU" dirty="0"/>
              <a:t>Горят в архивных фильмах города.</a:t>
            </a:r>
          </a:p>
          <a:p>
            <a:r>
              <a:rPr lang="ru-RU" dirty="0"/>
              <a:t>Тем, кто остался, раздают награды;</a:t>
            </a:r>
          </a:p>
          <a:p>
            <a:r>
              <a:rPr lang="ru-RU" dirty="0"/>
              <a:t>И кажется, что было так всегда.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Война еще исчезнуть не готова.</a:t>
            </a:r>
          </a:p>
          <a:p>
            <a:r>
              <a:rPr lang="ru-RU" dirty="0"/>
              <a:t>Те годы - миллионы личных драм,</a:t>
            </a:r>
          </a:p>
          <a:p>
            <a:r>
              <a:rPr lang="ru-RU" dirty="0"/>
              <a:t>А потому, давайте вспомним снова</a:t>
            </a:r>
          </a:p>
          <a:p>
            <a:r>
              <a:rPr lang="ru-RU" dirty="0"/>
              <a:t>Всех </a:t>
            </a:r>
            <a:r>
              <a:rPr lang="ru-RU" dirty="0" smtClean="0"/>
              <a:t>тех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/>
              <a:t>кто подарил Победу нам.</a:t>
            </a:r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b="1" dirty="0" smtClean="0"/>
              <a:t>Петр </a:t>
            </a:r>
            <a:r>
              <a:rPr lang="ru-RU" b="1" dirty="0"/>
              <a:t>Давыдов, 2007г</a:t>
            </a:r>
            <a:r>
              <a:rPr lang="ru-RU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628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Проверка.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группам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/>
              <a:t>1 группа – синтаксический разбор предложения 1 строфы.</a:t>
            </a:r>
            <a:endParaRPr lang="ru-RU" b="1" dirty="0"/>
          </a:p>
          <a:p>
            <a:pPr>
              <a:buNone/>
            </a:pPr>
            <a:r>
              <a:rPr lang="ru-RU" b="1" i="1" dirty="0"/>
              <a:t>2 группа – построить схему предложения, отмеченного </a:t>
            </a:r>
            <a:r>
              <a:rPr lang="ru-RU" b="1" i="1" dirty="0" smtClean="0"/>
              <a:t>* . Выписать</a:t>
            </a:r>
            <a:r>
              <a:rPr lang="ru-RU" b="1" i="1" dirty="0"/>
              <a:t>, определить вид </a:t>
            </a:r>
            <a:r>
              <a:rPr lang="ru-RU" b="1" i="1" dirty="0" smtClean="0"/>
              <a:t>связи.</a:t>
            </a:r>
            <a:endParaRPr lang="ru-RU" b="1" dirty="0"/>
          </a:p>
          <a:p>
            <a:pPr>
              <a:buNone/>
            </a:pPr>
            <a:r>
              <a:rPr lang="ru-RU" b="1" i="1" dirty="0"/>
              <a:t>3 группа -  найти в тексте предложение, соответствующее схеме [  ], ( а потому …), [ ], ( кто …). Выписать в тетрадь. Подчеркнуть грамматические основы. </a:t>
            </a:r>
            <a:endParaRPr lang="ru-RU" b="1" dirty="0"/>
          </a:p>
          <a:p>
            <a:pPr>
              <a:buNone/>
            </a:pPr>
            <a:r>
              <a:rPr lang="ru-RU" b="1" i="1" dirty="0"/>
              <a:t>4 группа -   определить количество ССК в тексте стихотворения, указать  виды связи в них. Выписать в тетрадь схематически их смысловые части. </a:t>
            </a:r>
            <a:endParaRPr lang="ru-RU" b="1" dirty="0"/>
          </a:p>
          <a:p>
            <a:pPr>
              <a:buNone/>
            </a:pPr>
            <a:endParaRPr lang="ru-RU" b="1" dirty="0"/>
          </a:p>
        </p:txBody>
      </p:sp>
      <p:sp>
        <p:nvSpPr>
          <p:cNvPr id="4" name="Улыбающееся лицо 3">
            <a:hlinkClick r:id="rId3" action="ppaction://hlinkfile"/>
          </p:cNvPr>
          <p:cNvSpPr/>
          <p:nvPr/>
        </p:nvSpPr>
        <p:spPr>
          <a:xfrm>
            <a:off x="4286248" y="6215082"/>
            <a:ext cx="428628" cy="50006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 предложений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 группа – (</a:t>
            </a:r>
            <a:r>
              <a:rPr lang="ru-RU" i="1" dirty="0" smtClean="0"/>
              <a:t>подчинение  + сочинение)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2 группа – (сочинение  + бессоюзная связь)</a:t>
            </a:r>
          </a:p>
          <a:p>
            <a:pPr lvl="0">
              <a:buNone/>
            </a:pPr>
            <a:r>
              <a:rPr lang="ru-RU" i="1" dirty="0" smtClean="0"/>
              <a:t>3 группа - (</a:t>
            </a:r>
            <a:r>
              <a:rPr lang="ru-RU" i="1" dirty="0"/>
              <a:t>подчинение + сочинение + бессоюзная связь)</a:t>
            </a:r>
            <a:endParaRPr lang="ru-RU" dirty="0"/>
          </a:p>
          <a:p>
            <a:pPr>
              <a:buNone/>
            </a:pPr>
            <a:r>
              <a:rPr lang="ru-RU" i="1" dirty="0" smtClean="0"/>
              <a:t>4 группа - ( </a:t>
            </a:r>
            <a:r>
              <a:rPr lang="ru-RU" i="1" dirty="0"/>
              <a:t>подчинение + бессоюзная связь) 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. Быков 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286124"/>
            <a:ext cx="4286280" cy="300037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215338" y="5000636"/>
            <a:ext cx="714380" cy="428628"/>
          </a:xfrm>
          <a:prstGeom prst="actionButtonE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В. Быкова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5720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hangingPunct="0"/>
                      <a:r>
                        <a:rPr lang="ru-RU" dirty="0" smtClean="0"/>
                        <a:t>1 группа </a:t>
                      </a:r>
                    </a:p>
                    <a:p>
                      <a:pPr hangingPunct="0"/>
                      <a:r>
                        <a:rPr lang="ru-RU" dirty="0" smtClean="0"/>
                        <a:t>Выпишите грамматическую основу предложения 3</a:t>
                      </a:r>
                    </a:p>
                    <a:p>
                      <a:pPr hangingPunct="0"/>
                      <a:r>
                        <a:rPr lang="ru-RU" dirty="0" smtClean="0"/>
                        <a:t>Дайте  характеристику   предложению 14</a:t>
                      </a:r>
                    </a:p>
                    <a:p>
                      <a:pPr hangingPunct="0"/>
                      <a:r>
                        <a:rPr lang="ru-RU" dirty="0" smtClean="0"/>
                        <a:t>Сколько грамматических основ в предложении 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ru-RU" dirty="0" smtClean="0"/>
                        <a:t>2 группа 	</a:t>
                      </a:r>
                    </a:p>
                    <a:p>
                      <a:pPr hangingPunct="0"/>
                      <a:r>
                        <a:rPr lang="ru-RU" dirty="0" smtClean="0"/>
                        <a:t>Выпишите грамматическую основу предложения  12</a:t>
                      </a:r>
                    </a:p>
                    <a:p>
                      <a:pPr hangingPunct="0"/>
                      <a:r>
                        <a:rPr lang="ru-RU" dirty="0" smtClean="0"/>
                        <a:t>Дайте  характеристику   предложению 16,</a:t>
                      </a:r>
                    </a:p>
                    <a:p>
                      <a:pPr hangingPunct="0"/>
                      <a:r>
                        <a:rPr lang="ru-RU" dirty="0" smtClean="0"/>
                        <a:t>Сколько грамматических основ в предложении 5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hangingPunct="0"/>
                      <a:r>
                        <a:rPr lang="ru-RU" dirty="0" smtClean="0"/>
                        <a:t>3 группа </a:t>
                      </a:r>
                    </a:p>
                    <a:p>
                      <a:pPr hangingPunct="0"/>
                      <a:r>
                        <a:rPr lang="ru-RU" dirty="0" smtClean="0"/>
                        <a:t>Выпишите грамматическую основу предложения  15</a:t>
                      </a:r>
                    </a:p>
                    <a:p>
                      <a:pPr hangingPunct="0"/>
                      <a:r>
                        <a:rPr lang="ru-RU" dirty="0" smtClean="0"/>
                        <a:t>Дайте  характеристику   предложению  10</a:t>
                      </a:r>
                    </a:p>
                    <a:p>
                      <a:pPr hangingPunct="0"/>
                      <a:r>
                        <a:rPr lang="ru-RU" dirty="0" smtClean="0"/>
                        <a:t>Сколько грамматических основ в предложении 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ru-RU" dirty="0" smtClean="0"/>
                        <a:t>4 группа </a:t>
                      </a:r>
                    </a:p>
                    <a:p>
                      <a:pPr hangingPunct="0"/>
                      <a:r>
                        <a:rPr lang="ru-RU" dirty="0" smtClean="0"/>
                        <a:t>Выпишите грамматическую основу предложения 11</a:t>
                      </a:r>
                    </a:p>
                    <a:p>
                      <a:pPr hangingPunct="0"/>
                      <a:r>
                        <a:rPr lang="ru-RU" dirty="0" smtClean="0"/>
                        <a:t>Дайте  характеристику   предложению </a:t>
                      </a:r>
                    </a:p>
                    <a:p>
                      <a:pPr hangingPunct="0"/>
                      <a:r>
                        <a:rPr lang="ru-RU" dirty="0" smtClean="0"/>
                        <a:t>9</a:t>
                      </a:r>
                    </a:p>
                    <a:p>
                      <a:pPr hangingPunct="0"/>
                      <a:r>
                        <a:rPr lang="ru-RU" dirty="0" smtClean="0"/>
                        <a:t>Сколько грамматических основ в предложении 11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задание 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Великая </a:t>
            </a:r>
            <a:r>
              <a:rPr lang="ru-RU" dirty="0"/>
              <a:t>Отечественная война советского народа против немецкого фашизма - целая эпоха в истории нашей страны, блестящая страница ее героического прошлого. 15)Она забрала бесчисленное множество человеческих жизней, разрушила сотни поселков и городов. 16)И хотя за послевоенные годы все восстановлено и отстроено, облик земли стал красивее, чем прежде, невидимые следы войны еще остаются в сердцах и душах </a:t>
            </a:r>
            <a:r>
              <a:rPr lang="ru-RU" dirty="0" smtClean="0"/>
              <a:t>людей.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480" y="121442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Подчеркнуть ключевые слова, отражающие тему текста.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0826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домашнего задания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5) Он </a:t>
            </a:r>
            <a:r>
              <a:rPr lang="ru-RU" sz="2800" dirty="0"/>
              <a:t>полагал, что застанет у Инсарова </a:t>
            </a:r>
            <a:r>
              <a:rPr lang="ru-RU" sz="2800" dirty="0" smtClean="0"/>
              <a:t>его соотечественников</a:t>
            </a:r>
            <a:r>
              <a:rPr lang="ru-RU" sz="2800" dirty="0"/>
              <a:t>, которые захотят его проводить; но они уже все вперёд уехали, уехали также  … две таинственные  личности: они служили свидетелями на свадьбе Инсарова. 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143380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143380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143380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4143380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282" y="5572140"/>
            <a:ext cx="157163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4" idx="2"/>
            <a:endCxn id="8" idx="0"/>
          </p:cNvCxnSpPr>
          <p:nvPr/>
        </p:nvCxnSpPr>
        <p:spPr>
          <a:xfrm rot="5400000">
            <a:off x="642910" y="521495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400050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;</a:t>
            </a:r>
            <a:r>
              <a:rPr lang="ru-RU" sz="6600" b="1" dirty="0" smtClean="0"/>
              <a:t> </a:t>
            </a:r>
            <a:r>
              <a:rPr lang="ru-RU" sz="3200" b="1" dirty="0" smtClean="0"/>
              <a:t>но</a:t>
            </a:r>
            <a:endParaRPr lang="ru-RU" sz="6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414338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,</a:t>
            </a:r>
            <a:endParaRPr lang="ru-RU" sz="6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414338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6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786842" y="4429132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357290" y="2071678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57356" y="2071678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57356" y="2143116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786182" y="2071678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86182" y="2143116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00496" y="2428868"/>
            <a:ext cx="114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57818" y="2428868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357818" y="2500306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28662" y="2928934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28662" y="3000372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143240" y="2857496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15074" y="2857496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215074" y="292893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429520" y="292893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429520" y="3000372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143504" y="3286124"/>
            <a:ext cx="13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214546" y="3286124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786578" y="3286124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28662" y="3786190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28662" y="3857628"/>
            <a:ext cx="1285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357422" y="3786190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357422" y="3857628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643042" y="6215082"/>
            <a:ext cx="1571636" cy="64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которые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85786" y="6072206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4" grpId="0"/>
      <p:bldP spid="15" grpId="0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/>
              <a:t>Сегодня на уроке …</a:t>
            </a:r>
          </a:p>
          <a:p>
            <a:r>
              <a:rPr lang="ru-RU" sz="5400" dirty="0"/>
              <a:t>Я думаю, что …</a:t>
            </a:r>
          </a:p>
          <a:p>
            <a:r>
              <a:rPr lang="ru-RU" sz="5400" dirty="0"/>
              <a:t>Я научился 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домашнего задания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1"/>
          </a:xfrm>
          <a:ln w="15875">
            <a:noFill/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6</a:t>
            </a:r>
            <a:r>
              <a:rPr lang="ru-RU" dirty="0"/>
              <a:t>) В комнате уже все было прибрано, чемодан, перевязанный верёвкой, уже стоял на полу, и </a:t>
            </a:r>
            <a:r>
              <a:rPr lang="ru-RU" dirty="0" err="1"/>
              <a:t>Берсенев</a:t>
            </a:r>
            <a:r>
              <a:rPr lang="ru-RU" dirty="0"/>
              <a:t> задумался: много воспоминаний прошло у него на душе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4857760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*, </a:t>
            </a:r>
            <a:r>
              <a:rPr lang="ru-RU" sz="1200" dirty="0" err="1" smtClean="0"/>
              <a:t>прич.оборот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857760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4857760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4857760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3438" y="51435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 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51435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51435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43438" y="2071678"/>
            <a:ext cx="25717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3438" y="2143116"/>
            <a:ext cx="25717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28662" y="2571744"/>
            <a:ext cx="15001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28662" y="3071810"/>
            <a:ext cx="8572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28662" y="3143248"/>
            <a:ext cx="8572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86182" y="3071810"/>
            <a:ext cx="157163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00694" y="3071810"/>
            <a:ext cx="178595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00694" y="3143248"/>
            <a:ext cx="178595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71868" y="3571876"/>
            <a:ext cx="128588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28662" y="3643314"/>
            <a:ext cx="392909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500958" y="3071810"/>
            <a:ext cx="92869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домашнего задания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114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7</a:t>
            </a:r>
            <a:r>
              <a:rPr lang="ru-RU" dirty="0"/>
              <a:t>) Двенадцать часов давно пробило, и ямщик уже привёл лошадей, хотя «молодые» все еще не являлись.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4143380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143380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4" y="5643578"/>
            <a:ext cx="192882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хотя …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rot="5400000">
            <a:off x="5000628" y="525066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00496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 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59293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15008" y="2071678"/>
            <a:ext cx="14287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15008" y="2143116"/>
            <a:ext cx="14287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57290" y="2143116"/>
            <a:ext cx="307183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7224" y="2571744"/>
            <a:ext cx="128588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28926" y="2571744"/>
            <a:ext cx="114300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28926" y="2643182"/>
            <a:ext cx="114300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00100" y="3071810"/>
            <a:ext cx="178595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29124" y="3071810"/>
            <a:ext cx="207170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429124" y="3143248"/>
            <a:ext cx="207170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2969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Поверка домашнего задания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9) У </a:t>
            </a:r>
            <a:r>
              <a:rPr lang="ru-RU" dirty="0"/>
              <a:t>Елены глаза были красны: она оставила мать свою, лежащую в обмороке; прощание было тяжело.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143380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4143380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*, </a:t>
            </a:r>
            <a:r>
              <a:rPr lang="ru-RU" sz="1400" dirty="0" err="1" smtClean="0"/>
              <a:t>прич</a:t>
            </a:r>
            <a:r>
              <a:rPr lang="ru-RU" sz="1400" dirty="0" smtClean="0"/>
              <a:t>. оборот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143380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71736" y="435769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435769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;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43834" y="435769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28860" y="2071678"/>
            <a:ext cx="92869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00430" y="2071678"/>
            <a:ext cx="21431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00430" y="2143116"/>
            <a:ext cx="21431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929322" y="2071678"/>
            <a:ext cx="64294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15140" y="2071678"/>
            <a:ext cx="14287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15140" y="2143116"/>
            <a:ext cx="14287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8662" y="3071810"/>
            <a:ext cx="407196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86050" y="3143248"/>
            <a:ext cx="221457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Синтаксическая разминка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ru-RU" dirty="0" smtClean="0"/>
              <a:t>1. Укажите </a:t>
            </a:r>
            <a:r>
              <a:rPr lang="ru-RU" dirty="0"/>
              <a:t>правильное объяснение пунктуации в предложении.</a:t>
            </a:r>
            <a:endParaRPr lang="ru-RU" sz="3600" dirty="0"/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нам теперь было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понять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(1) что находится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там(2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) за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углом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(3)на улицах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городка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(4) по которым уже свистели фашистские пули?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/>
              <a:t>А) 1 –двоеточие, 2,3,4 – запятые</a:t>
            </a:r>
            <a:endParaRPr lang="ru-RU" sz="4000" dirty="0"/>
          </a:p>
          <a:p>
            <a:pPr>
              <a:buNone/>
            </a:pPr>
            <a:r>
              <a:rPr lang="ru-RU" dirty="0"/>
              <a:t>Б) 1,3,4 – запятые</a:t>
            </a:r>
            <a:endParaRPr lang="ru-RU" sz="4000" dirty="0"/>
          </a:p>
          <a:p>
            <a:pPr>
              <a:buNone/>
            </a:pPr>
            <a:r>
              <a:rPr lang="ru-RU" dirty="0"/>
              <a:t>В) 1,2,3;4 – запятые</a:t>
            </a:r>
            <a:endParaRPr lang="ru-RU" sz="4000" dirty="0"/>
          </a:p>
          <a:p>
            <a:pPr>
              <a:buNone/>
            </a:pPr>
            <a:r>
              <a:rPr lang="ru-RU" dirty="0"/>
              <a:t>Г) 3,4 – запятые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Синтаксическая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2.     </a:t>
            </a:r>
            <a:r>
              <a:rPr lang="ru-RU" dirty="0"/>
              <a:t>Укажите верную характеристику предложения.</a:t>
            </a:r>
          </a:p>
          <a:p>
            <a:pPr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Война тяжелой грозовой тучей гремела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 необъятным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просторам родной земли, которая стонала и рыдала  под градом разрывов немецких  снарядов; все кругом было мрачно и скорбно.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/>
              <a:t>А) Бессоюзное  </a:t>
            </a:r>
          </a:p>
          <a:p>
            <a:pPr>
              <a:buNone/>
            </a:pPr>
            <a:r>
              <a:rPr lang="ru-RU" dirty="0"/>
              <a:t>Б) ССК (подчинение + сочинение)</a:t>
            </a:r>
          </a:p>
          <a:p>
            <a:pPr>
              <a:buNone/>
            </a:pPr>
            <a:r>
              <a:rPr lang="ru-RU" dirty="0"/>
              <a:t>В) ССК (подчинение + бессоюзная связь)</a:t>
            </a:r>
          </a:p>
          <a:p>
            <a:pPr>
              <a:buNone/>
            </a:pPr>
            <a:r>
              <a:rPr lang="ru-RU" dirty="0"/>
              <a:t>Г) ССК (сочинение + подчинение + бессоюзная связь)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Синтаксическая разминка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435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b="1" dirty="0"/>
              <a:t>Выберите предложения, которые не соответствуют схеме. 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[  </a:t>
            </a:r>
            <a:r>
              <a:rPr lang="ru-RU" dirty="0">
                <a:solidFill>
                  <a:srgbClr val="FF0000"/>
                </a:solidFill>
              </a:rPr>
              <a:t>],(который …), [  ], [  ].</a:t>
            </a:r>
          </a:p>
          <a:p>
            <a:pPr>
              <a:buNone/>
            </a:pPr>
            <a:r>
              <a:rPr lang="ru-RU" sz="4000" dirty="0"/>
              <a:t>А)  В тот страшный день жители Киева  проснулись  от страшного рёва бомбёжки, который яростно нарастал, женщин и детей стали спешно эвакуировать, мужчины стремились на фронт.  </a:t>
            </a:r>
          </a:p>
          <a:p>
            <a:pPr>
              <a:buNone/>
            </a:pPr>
            <a:r>
              <a:rPr lang="ru-RU" sz="4000" dirty="0"/>
              <a:t>Б) С болью в сердце она смотрела на сожженный фашистами  отцовский дом, который когда-то был полон счастья и радости, вокруг пепелища лежали какие-то обрывки, тишина казалась невыносимой.</a:t>
            </a:r>
          </a:p>
          <a:p>
            <a:pPr>
              <a:buNone/>
            </a:pPr>
            <a:r>
              <a:rPr lang="ru-RU" sz="4000" dirty="0"/>
              <a:t>В) За нами был    город, который являлся сердцем нашей большой многострадальной земли, и каждый из нас это знал, и каждый из нас готов был вгрызаться в каждую пядь земли, чтобы ни на шаг не подпустить врага к Москве. </a:t>
            </a:r>
          </a:p>
          <a:p>
            <a:pPr>
              <a:buNone/>
            </a:pPr>
            <a:r>
              <a:rPr lang="ru-RU" sz="4000" dirty="0"/>
              <a:t>Г) Известие об окончании войны принес нам маленький солдатик, который совсем недавно появился у нас в части, он так восторженно кричал, и  мы   сразу поняли, что войны больше нет.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628652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А,В     2. В, Г   3. Б,В, Г     4. А,Г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6286520"/>
            <a:ext cx="857256" cy="357190"/>
          </a:xfrm>
          <a:prstGeom prst="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Синтаксическая разминка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Сколько грамматических основ содержится в предложении.</a:t>
            </a:r>
          </a:p>
          <a:p>
            <a:pPr>
              <a:buNone/>
            </a:pPr>
            <a:r>
              <a:rPr lang="ru-RU" i="1" dirty="0" smtClean="0"/>
              <a:t>	Минуты </a:t>
            </a:r>
            <a:r>
              <a:rPr lang="ru-RU" i="1" dirty="0"/>
              <a:t>ожидания наступления тянулись медленно, старый вояка, нервно покуривая трубку, смотрел вдаль, не отрываясь; недавно балагурившие бойцы притихли, никто не произносил ни звука, только где-то вдалеке крикнула какая-то птица и тут же умолкла. </a:t>
            </a:r>
            <a:endParaRPr lang="ru-RU" dirty="0"/>
          </a:p>
          <a:p>
            <a:r>
              <a:rPr lang="ru-RU" dirty="0"/>
              <a:t>А) 7 Б) 5 В) 6 Г) 8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500702"/>
            <a:ext cx="785818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4A6-1448-4111-83AF-4974739775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910</Words>
  <Application>Microsoft Office PowerPoint</Application>
  <PresentationFormat>Экран (4:3)</PresentationFormat>
  <Paragraphs>186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Сложные предложения с разными видами связи</vt:lpstr>
      <vt:lpstr>Проверка домашнего задания </vt:lpstr>
      <vt:lpstr>Проверка домашнего задания</vt:lpstr>
      <vt:lpstr>Проверка домашнего задания</vt:lpstr>
      <vt:lpstr>Поверка домашнего задания</vt:lpstr>
      <vt:lpstr>Синтаксическая разминка</vt:lpstr>
      <vt:lpstr>Синтаксическая разминка</vt:lpstr>
      <vt:lpstr>Синтаксическая разминка</vt:lpstr>
      <vt:lpstr>Синтаксическая разминка</vt:lpstr>
      <vt:lpstr>Синтаксическая разминка</vt:lpstr>
      <vt:lpstr>Слайд 11</vt:lpstr>
      <vt:lpstr>Слайд 12</vt:lpstr>
      <vt:lpstr>Слайд 13</vt:lpstr>
      <vt:lpstr>Слайд 14</vt:lpstr>
      <vt:lpstr>Задания группам</vt:lpstr>
      <vt:lpstr>Конструирование  предложений</vt:lpstr>
      <vt:lpstr>Слайд 17</vt:lpstr>
      <vt:lpstr>Работа с текстом В. Быкова</vt:lpstr>
      <vt:lpstr>Индивидуальное задание 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Сложные предложения с разными видами связи</dc:title>
  <dc:creator>Елена</dc:creator>
  <cp:lastModifiedBy>comp</cp:lastModifiedBy>
  <cp:revision>29</cp:revision>
  <dcterms:created xsi:type="dcterms:W3CDTF">2010-04-20T20:40:28Z</dcterms:created>
  <dcterms:modified xsi:type="dcterms:W3CDTF">2010-04-28T14:00:57Z</dcterms:modified>
</cp:coreProperties>
</file>