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0" r:id="rId3"/>
    <p:sldId id="269" r:id="rId4"/>
    <p:sldId id="291" r:id="rId5"/>
    <p:sldId id="284" r:id="rId6"/>
    <p:sldId id="264" r:id="rId7"/>
    <p:sldId id="288" r:id="rId8"/>
    <p:sldId id="276" r:id="rId9"/>
    <p:sldId id="277" r:id="rId10"/>
    <p:sldId id="283" r:id="rId11"/>
    <p:sldId id="285" r:id="rId12"/>
    <p:sldId id="257" r:id="rId13"/>
    <p:sldId id="292" r:id="rId14"/>
    <p:sldId id="290" r:id="rId15"/>
    <p:sldId id="280" r:id="rId16"/>
    <p:sldId id="28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81" autoAdjust="0"/>
    <p:restoredTop sz="86538" autoAdjust="0"/>
  </p:normalViewPr>
  <p:slideViewPr>
    <p:cSldViewPr snapToGrid="0">
      <p:cViewPr>
        <p:scale>
          <a:sx n="100" d="100"/>
          <a:sy n="100" d="100"/>
        </p:scale>
        <p:origin x="-342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BEC8-9AB9-47F2-8AC8-75F149E2EA59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A434-BA0F-4E02-A03C-9BBE6FFBBB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403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0A434-BA0F-4E02-A03C-9BBE6FFBBB1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085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0A434-BA0F-4E02-A03C-9BBE6FFBBB1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53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39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1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17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166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93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2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1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30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09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04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2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0C8F-B597-4DDF-A384-F46233EA847A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CA59-9916-4ADF-A44A-076E0D1142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77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package" Target="../embeddings/_________Microsoft_Office_Word3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3961437"/>
              </p:ext>
            </p:extLst>
          </p:nvPr>
        </p:nvGraphicFramePr>
        <p:xfrm>
          <a:off x="2979689" y="2550319"/>
          <a:ext cx="14764871" cy="3759200"/>
        </p:xfrm>
        <a:graphic>
          <a:graphicData uri="http://schemas.openxmlformats.org/presentationml/2006/ole">
            <p:oleObj spid="_x0000_s39950" name="Документ" r:id="rId3" imgW="5944886" imgH="2022821" progId="Word.Document.12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8054" y="-86717"/>
            <a:ext cx="981589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Путешествие по</a:t>
            </a:r>
            <a:endParaRPr lang="ru-RU" sz="80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экологической тропе.</a:t>
            </a:r>
            <a:endParaRPr lang="ru-RU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«Нельзя разорять муравейники»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42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3284" y="2874034"/>
            <a:ext cx="10765221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1.  </a:t>
            </a:r>
            <a:r>
              <a:rPr lang="ru-RU" sz="7200" dirty="0" smtClean="0">
                <a:solidFill>
                  <a:srgbClr val="0070C0"/>
                </a:solidFill>
              </a:rPr>
              <a:t>Письмо из леса.                                                                                                 </a:t>
            </a:r>
            <a:r>
              <a:rPr lang="ru-RU" sz="7200" dirty="0" smtClean="0">
                <a:solidFill>
                  <a:srgbClr val="FF0000"/>
                </a:solidFill>
              </a:rPr>
              <a:t>2</a:t>
            </a:r>
            <a:r>
              <a:rPr lang="ru-RU" sz="7200" dirty="0" smtClean="0">
                <a:solidFill>
                  <a:srgbClr val="0070C0"/>
                </a:solidFill>
              </a:rPr>
              <a:t>.  Любопытный ёжик.</a:t>
            </a:r>
          </a:p>
          <a:p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0973" y="319489"/>
            <a:ext cx="62716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u="sng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Жалобная книга.</a:t>
            </a:r>
            <a:endParaRPr lang="ru-RU" sz="8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«Нельзя брать диких животных домой»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69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Мультфильм «На лесной тропе» (</a:t>
            </a:r>
            <a:r>
              <a:rPr lang="ru-RU" dirty="0" err="1" smtClean="0"/>
              <a:t>Союзмультфильм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25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55056"/>
          </a:xfrm>
        </p:spPr>
        <p:txBody>
          <a:bodyPr/>
          <a:lstStyle/>
          <a:p>
            <a:pPr algn="ctr"/>
            <a:r>
              <a:rPr lang="ru-RU" dirty="0" smtClean="0"/>
              <a:t> Выполнили презентацию:</a:t>
            </a:r>
            <a:br>
              <a:rPr lang="ru-RU" dirty="0" smtClean="0"/>
            </a:br>
            <a:r>
              <a:rPr lang="ru-RU" dirty="0" smtClean="0"/>
              <a:t>Савичев Коля  и  Русаков Дима.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«Дятел»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59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«Жаба»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14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8253829"/>
              </p:ext>
            </p:extLst>
          </p:nvPr>
        </p:nvGraphicFramePr>
        <p:xfrm>
          <a:off x="328591" y="1813868"/>
          <a:ext cx="7411997" cy="3641210"/>
        </p:xfrm>
        <a:graphic>
          <a:graphicData uri="http://schemas.openxmlformats.org/presentationml/2006/ole">
            <p:oleObj spid="_x0000_s14364" name="Документ" r:id="rId3" imgW="5944886" imgH="2670052" progId="Word.Document.12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4842135"/>
              </p:ext>
            </p:extLst>
          </p:nvPr>
        </p:nvGraphicFramePr>
        <p:xfrm>
          <a:off x="7845114" y="2820339"/>
          <a:ext cx="7265773" cy="3808541"/>
        </p:xfrm>
        <a:graphic>
          <a:graphicData uri="http://schemas.openxmlformats.org/presentationml/2006/ole">
            <p:oleObj spid="_x0000_s14365" name="Документ" r:id="rId4" imgW="5944886" imgH="2708273" progId="Word.Document.12">
              <p:embed/>
            </p:oleObj>
          </a:graphicData>
        </a:graphic>
      </p:graphicFrame>
      <p:pic>
        <p:nvPicPr>
          <p:cNvPr id="14341" name="Picture 5" descr="https://im1-tub-ru.yandex.net/i?id=81197751e46ded09945961ae17ca1217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8723" y="3306806"/>
            <a:ext cx="3188045" cy="257020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23533" y="5353791"/>
            <a:ext cx="24296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ПОДСНЕЖНИК</a:t>
            </a:r>
            <a:endParaRPr lang="ru-RU" sz="2800" b="1" cap="none" spc="0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8723" y="6143240"/>
            <a:ext cx="29933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МАТЬ- И- МАЧЕХА</a:t>
            </a:r>
            <a:endParaRPr lang="ru-RU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72063" y="6367270"/>
            <a:ext cx="17059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</a:rPr>
              <a:t>ЛАНДЫШ</a:t>
            </a:r>
            <a:endParaRPr lang="ru-RU" sz="28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7527" y="399382"/>
            <a:ext cx="102926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Цветочная поляна.</a:t>
            </a:r>
            <a:endParaRPr lang="ru-RU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5031233"/>
              </p:ext>
            </p:extLst>
          </p:nvPr>
        </p:nvGraphicFramePr>
        <p:xfrm>
          <a:off x="2955851" y="1571879"/>
          <a:ext cx="9757144" cy="4817063"/>
        </p:xfrm>
        <a:graphic>
          <a:graphicData uri="http://schemas.openxmlformats.org/presentationml/2006/ole">
            <p:oleObj spid="_x0000_s1038" name="Документ" r:id="rId3" imgW="5957375" imgH="2941587" progId="Word.Document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2831" y="303990"/>
            <a:ext cx="88334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002060"/>
                </a:solidFill>
                <a:effectLst/>
              </a:rPr>
              <a:t>Цветы</a:t>
            </a:r>
            <a:r>
              <a:rPr lang="ru-RU" sz="7200" b="1" cap="none" spc="0" dirty="0" smtClean="0">
                <a:ln/>
                <a:solidFill>
                  <a:schemeClr val="accent4"/>
                </a:solidFill>
                <a:effectLst/>
              </a:rPr>
              <a:t>  </a:t>
            </a:r>
            <a:r>
              <a:rPr lang="ru-RU" sz="7200" b="1" cap="none" spc="0" dirty="0" smtClean="0">
                <a:ln/>
                <a:solidFill>
                  <a:srgbClr val="FF0000"/>
                </a:solidFill>
                <a:effectLst/>
              </a:rPr>
              <a:t>рвать</a:t>
            </a:r>
            <a:r>
              <a:rPr lang="ru-RU" sz="7200" b="1" cap="none" spc="0" dirty="0" smtClean="0">
                <a:ln/>
                <a:solidFill>
                  <a:schemeClr val="accent4"/>
                </a:solidFill>
                <a:effectLst/>
              </a:rPr>
              <a:t>  </a:t>
            </a:r>
            <a:r>
              <a:rPr lang="ru-RU" sz="7200" b="1" cap="none" spc="0" dirty="0" smtClean="0">
                <a:ln/>
                <a:solidFill>
                  <a:srgbClr val="00B050"/>
                </a:solidFill>
                <a:effectLst/>
              </a:rPr>
              <a:t>нельзя!</a:t>
            </a:r>
            <a:endParaRPr lang="ru-RU" sz="7200" b="1" cap="none" spc="0" dirty="0">
              <a:ln/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111" y="1529250"/>
            <a:ext cx="1186523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Остановка</a:t>
            </a:r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«Берёзовый  сундучок»</a:t>
            </a:r>
            <a:endParaRPr lang="ru-RU" sz="8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ea50f5f53430e5fe595bc8a23fd4bddd&amp;n=2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861" y="2302613"/>
            <a:ext cx="8394407" cy="441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7475" y="588687"/>
            <a:ext cx="11331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Остановка</a:t>
            </a:r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ru-RU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«Бурелом»</a:t>
            </a:r>
            <a:endParaRPr lang="ru-RU" sz="8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Здесь ролик «Яйца в гнезде»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chool.xvatit.com/images/5/5d/254-osnzdor3-t31-akseler.jpg"/>
          <p:cNvPicPr>
            <a:picLocks noGrp="1"/>
          </p:cNvPicPr>
          <p:nvPr>
            <p:ph idx="1"/>
          </p:nvPr>
        </p:nvPicPr>
        <p:blipFill rotWithShape="1">
          <a:blip r:embed="rId3"/>
          <a:srcRect l="2405" t="1236" r="-2139" b="-7107"/>
          <a:stretch/>
        </p:blipFill>
        <p:spPr bwMode="auto">
          <a:xfrm>
            <a:off x="3304087" y="1373056"/>
            <a:ext cx="4563563" cy="548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«Не трогай птенца»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41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Ролик «Птица в клетке»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93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97</Words>
  <Application>Microsoft Office PowerPoint</Application>
  <PresentationFormat>Произвольный</PresentationFormat>
  <Paragraphs>25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Здесь ролик «Яйца в гнезде»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Выполнили презентацию: Савичев Коля  и  Русаков Дима.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vladelets</cp:lastModifiedBy>
  <cp:revision>45</cp:revision>
  <dcterms:created xsi:type="dcterms:W3CDTF">2015-04-10T05:39:54Z</dcterms:created>
  <dcterms:modified xsi:type="dcterms:W3CDTF">2015-04-20T11:17:02Z</dcterms:modified>
</cp:coreProperties>
</file>