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1" r:id="rId3"/>
    <p:sldId id="258" r:id="rId4"/>
    <p:sldId id="266" r:id="rId5"/>
    <p:sldId id="259" r:id="rId6"/>
    <p:sldId id="260" r:id="rId7"/>
    <p:sldId id="262" r:id="rId8"/>
    <p:sldId id="270" r:id="rId9"/>
    <p:sldId id="263" r:id="rId10"/>
    <p:sldId id="264" r:id="rId11"/>
    <p:sldId id="25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87DCC-5C27-4925-B265-39C28B941FC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C675-B9DE-476E-8AF2-CC3DE7B4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7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2587847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Ильина Надежда Александровна</a:t>
            </a:r>
          </a:p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 Хакасия. Город Абакан, МБДОУ «ЦРР д/с « Сказка»</a:t>
            </a:r>
          </a:p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</a:p>
          <a:p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nadia-wais@mail.ru</a:t>
            </a:r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1024" cy="28083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4800" b="1" dirty="0">
                <a:solidFill>
                  <a:srgbClr val="002060"/>
                </a:solidFill>
                <a:latin typeface="Times New Roman"/>
                <a:ea typeface="Times New Roman"/>
              </a:rPr>
              <a:t>Мы памяти этой верны</a:t>
            </a: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b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4800" b="1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4800" b="1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46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день победы\cd3471b302c1cbec073e58c83de34f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92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76225" y="188640"/>
            <a:ext cx="4251960" cy="6047568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Майский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праздник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</a:t>
            </a: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Победы</a:t>
            </a: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Отмечает вся страна</a:t>
            </a: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Надевают наши деды</a:t>
            </a: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Боевые ордена.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етский сад\день победы\worldwar2_veterans_moscow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536504" cy="424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477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мая, вечером в Москве был дан Салют Победы, самый масштабный в истории СССР: из тысячи орудий было дано тридцать залпов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9_may_02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601136"/>
            <a:ext cx="9144000" cy="5256864"/>
          </a:xfrm>
        </p:spPr>
      </p:pic>
    </p:spTree>
    <p:extLst>
      <p:ext uri="{BB962C8B-B14F-4D97-AF65-F5344CB8AC3E}">
        <p14:creationId xmlns:p14="http://schemas.microsoft.com/office/powerpoint/2010/main" val="1067979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260648"/>
            <a:ext cx="5796136" cy="5904656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Закрепить знания детей о том, как защищали свою страну русские люди в годы Великой Отечественной войны, как живущие помнят о них.</a:t>
            </a:r>
          </a:p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Воспитывать уважение, любовь и благодарность к людям, защищающим Родину от врагов, ветеранам войны, заботиться о них.</a:t>
            </a:r>
          </a:p>
          <a:p>
            <a:pPr algn="just">
              <a:lnSpc>
                <a:spcPct val="150000"/>
              </a:lnSpc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етский сад\день победы\112791572_large_9_m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7286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етский сад\день победы\489559885580092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728">
            <a:off x="283462" y="582733"/>
            <a:ext cx="2952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864096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ВЕЛИКАЯ ОТЕЧЕСТВЕННА ВОЙНА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Вставай, страна огромная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Вставай на смертный бой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 фашистской силой темною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 проклятою ордой.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Пусть ярость благородная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Вскипает, как волна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Идет война народная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Священная война.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D:\детский сад\день победы\1368124260_dscn004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412776"/>
            <a:ext cx="4251325" cy="3876710"/>
          </a:xfrm>
          <a:prstGeom prst="roundRect">
            <a:avLst>
              <a:gd name="adj" fmla="val 131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43804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Без </a:t>
            </a:r>
            <a: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объявления войны</a:t>
            </a: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…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5370912"/>
          </a:xfrm>
        </p:spPr>
        <p:txBody>
          <a:bodyPr numCol="1">
            <a:normAutofit fontScale="625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ВЫСТУПЛЕНИЕ ПО РАДИО ЗАМЕСТИТЕЛЯ ПРЕДСЕДАТЕЛЯ СОВЕТА НАРОДНЫХ КОМИССАРОВ СОЮЗА ССР И НАРОДНОГО КОМИССАРА ИНОСТРАННЫХ ДЕЛ ТОВ. В. М. МОЛОТОВА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…Сегодня, в 4 часа утра, без предъявления каких-либо претензий к Советскому Союзу, без объявления войны, германские войска напали на нашу страну, атаковали наши границы во многих местах и подвергли бомбежке своих самолетов наши города — Житомир, Киев, Севастополь, Каунас и некоторые другие…</a:t>
            </a:r>
            <a:b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Красная Армия и весь наш народ вновь поведут победоносную отечественную войну за родину, за честь, за свободу…</a:t>
            </a:r>
            <a:b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 дело правое. Враг будет разбит. Победа будет за нами.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1268760"/>
            <a:ext cx="4251325" cy="5040560"/>
          </a:xfrm>
        </p:spPr>
      </p:pic>
    </p:spTree>
    <p:extLst>
      <p:ext uri="{BB962C8B-B14F-4D97-AF65-F5344CB8AC3E}">
        <p14:creationId xmlns:p14="http://schemas.microsoft.com/office/powerpoint/2010/main" val="3958365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568952" cy="615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 ВОЙНА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 крупная война в истории человечества.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«великий» означает, очень большой, громадный, огромный. В самом деле, война захватила огромную часть территории нашей страны, в ней участвовали десятки миллионов людей, она длилась долгих четыре года, а победа в ней потребовала от нашего народа громадного напряжения всех физических и духовных сил.</a:t>
            </a:r>
          </a:p>
          <a:p>
            <a:pPr algn="just">
              <a:lnSpc>
                <a:spcPct val="20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Отечественной войной она называется потому, что эта война — справедливая, направленная на защиту своего Отечества. На борьбу с врагом поднялась вся наша огромная страна! Мужчины и женщины, пожилые люди, даже дети ковали победу в тылу и на передовой.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264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масштабам человеческих жертв и разрушений эта война превзошла все войны, которые были на нашей планете. Было уничтожено огромное количество людей. На фронтах в боевых операциях было убито свыше 20 млн солдат. В ходе Второй мировой войны погибло около 55 млн человек, из них почти половина — граждане нашей страны.</a:t>
            </a:r>
          </a:p>
          <a:p>
            <a:pPr algn="just">
              <a:lnSpc>
                <a:spcPct val="200000"/>
              </a:lnSpc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Ужас и потери Второй мировой войны объединили людей в борьбе против фашизма, и поэтому огромная радость победы охватила в 1945 году не только Европу, но и весь мир.</a:t>
            </a:r>
          </a:p>
          <a:p>
            <a:pPr algn="just">
              <a:lnSpc>
                <a:spcPct val="200000"/>
              </a:lnSpc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1945 года для России навечно стало великой датой - ДЕНЬ ПОБЕДЫ над Фашисткой Германией.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18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964487" cy="835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Напомним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, что Берлин был взят еще 2 мая, 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Но еще до этого момента, Сталиным был подписан указ Президиума Верховного Совета СССР о том, что отныне 9 мая становится государственным праздником Днем Победы и объявляется выходным днем. В 6 часов утра по московскому времени, этот Указ по радио был зачитан диктором Левитаном.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Первый День Победы праздновался так, как, наверное, отмечалось очень мало праздников в истории СССР и России. Люди на улицах поздравляли друг друга, обнимались, целовались и плакали.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 smtClean="0">
              <a:solidFill>
                <a:srgbClr val="303F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>
              <a:solidFill>
                <a:srgbClr val="303F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 smtClean="0">
              <a:solidFill>
                <a:srgbClr val="303F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>
              <a:solidFill>
                <a:srgbClr val="303F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207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день победы\cf26b0202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97593"/>
            <a:ext cx="8856984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9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 мая 1945 года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для России навечно стало великой датой. Ради этого счастливого дня погибли миллионы человек, сражаясь за свободу России и всего мира. Мы никогда не забудем тех, кто горел в танках, кто бросался из окопов под ураганный огонь, кто грудью ложился на амбразуру, кто не пожалел своей жизни и все одолел. Не ради наград, а ради того, чтобы мы с вами, ребята, могли жить, учиться, работать и быть счастливыми!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239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тский сад\день победы\86961735_9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411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318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 «Мы памяти этой верны»  </vt:lpstr>
      <vt:lpstr>Презентация PowerPoint</vt:lpstr>
      <vt:lpstr>ВЕЛИКАЯ ОТЕЧЕСТВЕННА ВОЙНА </vt:lpstr>
      <vt:lpstr>       Без объявления войны…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     9 мая, вечером в Москве был дан Салют Победы, самый масштабный в истории СССР: из тысячи орудий было дано тридцать залпов.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Общероссийский конкурс «Мы памяти этой верны»</dc:title>
  <dc:creator>Компьютерщик</dc:creator>
  <cp:lastModifiedBy>Компьютерщик</cp:lastModifiedBy>
  <cp:revision>15</cp:revision>
  <dcterms:created xsi:type="dcterms:W3CDTF">2015-03-05T05:58:08Z</dcterms:created>
  <dcterms:modified xsi:type="dcterms:W3CDTF">2015-04-20T03:55:20Z</dcterms:modified>
</cp:coreProperties>
</file>