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5BB24-1D8B-4814-83A6-39D46666E359}" type="datetimeFigureOut">
              <a:rPr lang="ru-RU" smtClean="0"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725B-7E88-4774-B0AB-96FDBF161E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voilen.ru/docs/image/aHR0cDovL25lZWQ0c29mdC5ydS91cGxvYWRzL3RhZ2luYXRvci9Ob3YtMjAxMi9mb255LWRseWEtcHJlemVudGFjaWoua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513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285992"/>
            <a:ext cx="8029604" cy="229870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Урок русского языка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/>
              <a:t>Мягкий знак после букв шипящих на конце существительных женского </a:t>
            </a:r>
            <a:r>
              <a:rPr lang="ru-RU" dirty="0" smtClean="0"/>
              <a:t>рода»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voilen.ru/docs/image/aHR0cDovL25lZWQ0c29mdC5ydS91cGxvYWRzL3RhZ2luYXRvci9Ob3YtMjAxMi9mb255LWRseWEtcHJlemVudGFjaWoua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513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69033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мета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лл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    п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йзаж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свит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                       п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льто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рабль                     г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зета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стёр                       с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вей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пейка                    к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мыш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voilen.ru/docs/image/aHR0cDovL25lZWQ0c29mdC5ydS91cGxvYWRzL3RhZ2luYXRvci9Ob3YtMjAxMi9mb255LWRseWEtcHJlemVudGFjaWoua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513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2786058"/>
            <a:ext cx="8572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Нож, камыш, рожь,  глушь, врач, ночь, вещь, плащ.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Задание: Обсудите в парах, что общего у этих слов и в чем различие?    Какой возникает вопрос?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voilen.ru/docs/image/aHR0cDovL25lZWQ0c29mdC5ydS91cGxvYWRzL3RhZ2luYXRvci9Ob3YtMjAxMi9mb255LWRseWEtcHJlemVudGFjaWoua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513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1928802"/>
            <a:ext cx="85725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В русском языке мягкий знак употребляется в трех случаях: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1.Для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обозначения мягкости согласного звука на письме;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2.Как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разделительный;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3.Как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показатель определенной грамматической формы слова (например, формы рода).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voilen.ru/docs/image/aHR0cDovL25lZWQ0c29mdC5ydS91cGxvYWRzL3RhZ2luYXRvci9Ob3YtMjAxMi9mb255LWRseWEtcHJlemVudGFjaWoua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513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1785926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Алгоритм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Убеждаюсь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том, что слово – имя существительное.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Смотрю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есть ли шипящий на конце слова.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Определяю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род. Если существительное в начальной форме женского рода, то ставлю мягкий знак, если мужского рода – мягкий знак не нужен.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Проверяю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написанное.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voilen.ru/docs/image/aHR0cDovL25lZWQ0c29mdC5ydS91cGxvYWRzL3RhZ2luYXRvci9Ob3YtMjAxMi9mb255LWRseWEtcHJlemVudGFjaWouanB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513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1785926"/>
            <a:ext cx="800105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Домашнее задание по выбору: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Работа с пословицами – стр.31 №52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Подобрать антонимы – стр.32 №55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Вставить пропущенные буквы – стр.32 №53</a:t>
            </a:r>
          </a:p>
          <a:p>
            <a:pPr marL="457200" indent="-457200" algn="ctr">
              <a:buFont typeface="Arial" charset="0"/>
              <a:buAutoNum type="arabicPeriod"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147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Урок русского языка  «Мягкий знак после букв шипящих на конце существительных женского рода»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 «Мягкий знак после букв шипящих на конце существительных женского рода»</dc:title>
  <dc:creator>User</dc:creator>
  <cp:lastModifiedBy>User</cp:lastModifiedBy>
  <cp:revision>3</cp:revision>
  <dcterms:created xsi:type="dcterms:W3CDTF">2015-01-31T19:43:36Z</dcterms:created>
  <dcterms:modified xsi:type="dcterms:W3CDTF">2015-01-31T20:07:40Z</dcterms:modified>
</cp:coreProperties>
</file>