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59505E-04BA-4A85-B5F9-A699BEAD9B8C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F567D-D9E3-46A6-A7E2-D22FAC90781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68952" cy="269173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</a:rPr>
              <a:t>Организация игровой деятельности детей младшего дошкольного возраста в условиях внедрения ФГОС.</a:t>
            </a:r>
            <a:endParaRPr lang="ru-RU" sz="4400" dirty="0">
              <a:latin typeface="+mn-lt"/>
            </a:endParaRPr>
          </a:p>
        </p:txBody>
      </p:sp>
      <p:pic>
        <p:nvPicPr>
          <p:cNvPr id="4" name="Picture 2" descr="C:\Users\1\Desktop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040312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+mn-lt"/>
              </a:rPr>
              <a:t>Этапы формирования способности планирования</a:t>
            </a:r>
            <a:endParaRPr lang="ru-RU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- формулирование цели своих действий</a:t>
            </a:r>
          </a:p>
          <a:p>
            <a:r>
              <a:rPr lang="ru-RU" dirty="0" smtClean="0"/>
              <a:t>-  планирование деятельности</a:t>
            </a:r>
          </a:p>
          <a:p>
            <a:r>
              <a:rPr lang="ru-RU" dirty="0" smtClean="0"/>
              <a:t>- выполнение действий</a:t>
            </a:r>
          </a:p>
          <a:p>
            <a:r>
              <a:rPr lang="ru-RU" dirty="0" smtClean="0"/>
              <a:t>- подведение итогов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4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92D050"/>
                </a:solidFill>
              </a:rPr>
              <a:t>- формулирование цели своих действий</a:t>
            </a:r>
          </a:p>
          <a:p>
            <a:r>
              <a:rPr lang="ru-RU" sz="2000" dirty="0" smtClean="0"/>
              <a:t>Необходимо перед выполнением задания (деятельности) задавать ребенку  уточняющие вопросы: "Ты хочешь нарисовать город? Красками или карандашами?", "Ты хочешь полить цветы? У себя в комнате или во всей квартире?". Ответы ребенка при этом должны быть более точными.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4680012" cy="31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28" y="476672"/>
            <a:ext cx="8376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-  </a:t>
            </a:r>
            <a:r>
              <a:rPr lang="ru-RU" sz="3200" b="1" dirty="0" smtClean="0">
                <a:solidFill>
                  <a:srgbClr val="92D050"/>
                </a:solidFill>
              </a:rPr>
              <a:t>Планирование </a:t>
            </a:r>
            <a:r>
              <a:rPr lang="ru-RU" sz="3200" b="1" dirty="0" smtClean="0">
                <a:solidFill>
                  <a:srgbClr val="92D050"/>
                </a:solidFill>
              </a:rPr>
              <a:t>деятельности</a:t>
            </a:r>
          </a:p>
          <a:p>
            <a:r>
              <a:rPr lang="ru-RU" dirty="0" smtClean="0"/>
              <a:t>На этапе планирования деятельности взрослый может побуждать ребенка следующими вопросами: "Расскажи, как ты будешь это делать?", "Что ты будешь делать сначала?", "Что ты будешь делать потом?". Необходимо добиться того, чтобы ребенок сам проговорил последовательность своих действий, используя речевые формулы: "Сначала я...", "Затем я...", "Если..., то...".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8" y="2916755"/>
            <a:ext cx="5545081" cy="3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- Выполнение </a:t>
            </a:r>
            <a:r>
              <a:rPr lang="ru-RU" sz="3600" dirty="0" smtClean="0">
                <a:solidFill>
                  <a:srgbClr val="92D050"/>
                </a:solidFill>
              </a:rPr>
              <a:t>действий</a:t>
            </a:r>
          </a:p>
          <a:p>
            <a:r>
              <a:rPr lang="ru-RU" dirty="0" smtClean="0"/>
              <a:t>В процессе выполнения запланированных действий у ребенка могут возникнуть трудности, например, с нахождением способов и средств их осуществления. В этом случае взрослый должен помочь ему, задать наводящий вопрос или подсказать. Главное, чтобы ребенок выполнил то, что он запланировал, пусть даже с недочетами или ошибками.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18397"/>
            <a:ext cx="5869441" cy="39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- П</a:t>
            </a:r>
            <a:r>
              <a:rPr lang="ru-RU" sz="3200" b="1" dirty="0" smtClean="0">
                <a:solidFill>
                  <a:srgbClr val="92D050"/>
                </a:solidFill>
              </a:rPr>
              <a:t>одведение </a:t>
            </a:r>
            <a:r>
              <a:rPr lang="ru-RU" sz="3200" b="1" dirty="0" smtClean="0">
                <a:solidFill>
                  <a:srgbClr val="92D050"/>
                </a:solidFill>
              </a:rPr>
              <a:t>итогов деятельности</a:t>
            </a:r>
          </a:p>
          <a:p>
            <a:r>
              <a:rPr lang="ru-RU" dirty="0" smtClean="0"/>
              <a:t>Важным этапом обучения планированию и организации своей деятельности является подведение итогов и анализ действий. Так, ребенок должен ответить на вопрос, получилось у него сделать то, что он хотел, или нет. При этом следует хвалить ребенка, как в процессе выполнения действий, так и после. По возможности, результаты его труда можно показать другим детям и взрослым.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45606"/>
            <a:ext cx="5040560" cy="3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Создание мотивации ребенка на любой вид деятельности.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495388" cy="37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6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022407"/>
            <a:ext cx="52565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Инновационность </a:t>
            </a:r>
            <a:r>
              <a:rPr lang="ru-RU" dirty="0" smtClean="0"/>
              <a:t>ФГОС  </a:t>
            </a:r>
            <a:r>
              <a:rPr lang="ru-RU" dirty="0" smtClean="0"/>
              <a:t>ДО состоит </a:t>
            </a:r>
            <a:r>
              <a:rPr lang="ru-RU" dirty="0" smtClean="0"/>
              <a:t>в сочетании требования к обеспечению условий для социализации и индивидуализации дошкольника через воспроизведение детских видов деятельности,  прежде всего игровой.</a:t>
            </a:r>
            <a:endParaRPr lang="ru-RU" dirty="0"/>
          </a:p>
        </p:txBody>
      </p:sp>
      <p:pic>
        <p:nvPicPr>
          <p:cNvPr id="1027" name="Picture 3" descr="C:\Users\1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+mn-lt"/>
              </a:rPr>
              <a:t>Условия для становления и развития игры</a:t>
            </a:r>
            <a:endParaRPr lang="ru-RU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Применение </a:t>
            </a:r>
            <a:r>
              <a:rPr lang="ru-RU" dirty="0" smtClean="0"/>
              <a:t>различных способов  использования игры в образовательной деятельности.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Планирование  разных видов игр. </a:t>
            </a:r>
          </a:p>
          <a:p>
            <a:r>
              <a:rPr lang="ru-RU" dirty="0" smtClean="0"/>
              <a:t>Предоставление </a:t>
            </a:r>
            <a:r>
              <a:rPr lang="ru-RU" dirty="0" smtClean="0"/>
              <a:t>возможности прямого контакта с людьми, материалами и реальным жизненным опытом.</a:t>
            </a:r>
          </a:p>
          <a:p>
            <a:r>
              <a:rPr lang="ru-RU" dirty="0" smtClean="0"/>
              <a:t>Организация </a:t>
            </a:r>
            <a:r>
              <a:rPr lang="ru-RU" dirty="0" smtClean="0"/>
              <a:t>тематических игровых центров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Проявление уважения к каждому ребенку. </a:t>
            </a:r>
          </a:p>
          <a:p>
            <a:r>
              <a:rPr lang="ru-RU" dirty="0" smtClean="0"/>
              <a:t>Предоставление </a:t>
            </a:r>
            <a:r>
              <a:rPr lang="ru-RU" dirty="0" smtClean="0"/>
              <a:t>детям возможности планировать и организовывать свою деятельность.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Создание мотивации.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2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92D050"/>
                </a:solidFill>
                <a:latin typeface="+mn-lt"/>
              </a:rPr>
              <a:t>Применение </a:t>
            </a:r>
            <a:r>
              <a:rPr lang="ru-RU" sz="4000" dirty="0">
                <a:solidFill>
                  <a:srgbClr val="92D050"/>
                </a:solidFill>
                <a:latin typeface="+mn-lt"/>
              </a:rPr>
              <a:t>различных способов  использования игры в образовательной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- часть занятия</a:t>
            </a:r>
          </a:p>
          <a:p>
            <a:r>
              <a:rPr lang="ru-RU" dirty="0" smtClean="0"/>
              <a:t>- методический приём</a:t>
            </a:r>
          </a:p>
          <a:p>
            <a:r>
              <a:rPr lang="ru-RU" dirty="0" smtClean="0"/>
              <a:t>- форма проведения</a:t>
            </a:r>
          </a:p>
          <a:p>
            <a:r>
              <a:rPr lang="ru-RU" dirty="0" smtClean="0"/>
              <a:t>- способ решения и т.д.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15" y="3453086"/>
            <a:ext cx="4737185" cy="31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+mn-lt"/>
              </a:rPr>
              <a:t>Планирование  разных видов игр в  различной деятельности детей, основываясь на их интересах, стимулирующих их познавательную деятельность: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r>
              <a:rPr lang="ru-RU" dirty="0" smtClean="0"/>
              <a:t>-подвижные </a:t>
            </a:r>
          </a:p>
          <a:p>
            <a:r>
              <a:rPr lang="ru-RU" dirty="0" smtClean="0"/>
              <a:t>-дидактические</a:t>
            </a:r>
          </a:p>
          <a:p>
            <a:r>
              <a:rPr lang="ru-RU" dirty="0" smtClean="0"/>
              <a:t>- настольно- печатные </a:t>
            </a:r>
          </a:p>
          <a:p>
            <a:r>
              <a:rPr lang="ru-RU" dirty="0" smtClean="0"/>
              <a:t>-театрализованные</a:t>
            </a:r>
          </a:p>
          <a:p>
            <a:r>
              <a:rPr lang="ru-RU" dirty="0" smtClean="0"/>
              <a:t>-сюжетно- ролевые.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4288" y="3363803"/>
            <a:ext cx="4166056" cy="277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77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727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+mn-lt"/>
              </a:rPr>
              <a:t>Предоставление возможности прямого контакта с людьми, материалами и реальным жизненным опытом</a:t>
            </a:r>
            <a:endParaRPr lang="ru-RU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пособствует интеллектуальному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развитию ребенка.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636912"/>
            <a:ext cx="2933153" cy="366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56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  <a:latin typeface="+mn-lt"/>
              </a:rPr>
              <a:t>Организация тематических игровых центров, дающих детям возможность: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5112568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•   делать выбор;</a:t>
            </a:r>
          </a:p>
          <a:p>
            <a:r>
              <a:rPr lang="ru-RU" dirty="0" smtClean="0"/>
              <a:t>•  активно играть;</a:t>
            </a:r>
          </a:p>
          <a:p>
            <a:r>
              <a:rPr lang="ru-RU" dirty="0" smtClean="0"/>
              <a:t>•  использовать материалы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которым можно найти более чем одно применение;</a:t>
            </a:r>
          </a:p>
          <a:p>
            <a:r>
              <a:rPr lang="ru-RU" dirty="0" smtClean="0"/>
              <a:t>•   работать вместе и заботится друг о друге;</a:t>
            </a:r>
          </a:p>
          <a:p>
            <a:r>
              <a:rPr lang="ru-RU" dirty="0" smtClean="0"/>
              <a:t>•   отвечать за свои поступки.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5775" y="2459163"/>
            <a:ext cx="45410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+mn-lt"/>
              </a:rPr>
              <a:t>Проявление уважения к каждому ребенку при организации игровой и любой другой деятельности для воспитания следующих качеств: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504056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самоуважения</a:t>
            </a:r>
            <a:br>
              <a:rPr lang="ru-RU" dirty="0" smtClean="0"/>
            </a:br>
            <a:r>
              <a:rPr lang="ru-RU" dirty="0" smtClean="0"/>
              <a:t>- уважения к другим людям</a:t>
            </a:r>
            <a:br>
              <a:rPr lang="ru-RU" dirty="0" smtClean="0"/>
            </a:br>
            <a:r>
              <a:rPr lang="ru-RU" dirty="0" smtClean="0"/>
              <a:t>-желания реализовать свои интересы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457200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+mn-lt"/>
              </a:rPr>
              <a:t>Предоставление детям возможности планировать и организовывать свою деятельность 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41148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Формирование способности к принятию собственных решений, опираясь на свои знания и умения– одного из важнейших условий   успешного обучения в </a:t>
            </a:r>
            <a:r>
              <a:rPr lang="ru-RU" sz="2800" dirty="0" smtClean="0"/>
              <a:t>школе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527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Организация игровой деятельности детей младшего дошкольного возраста в условиях внедрения ФГОС.</vt:lpstr>
      <vt:lpstr>Презентация PowerPoint</vt:lpstr>
      <vt:lpstr>Условия для становления и развития игры</vt:lpstr>
      <vt:lpstr>    Применение различных способов  использования игры в образовательной деятельности: </vt:lpstr>
      <vt:lpstr>Планирование  разных видов игр в  различной деятельности детей, основываясь на их интересах, стимулирующих их познавательную деятельность:  </vt:lpstr>
      <vt:lpstr>Предоставление возможности прямого контакта с людьми, материалами и реальным жизненным опытом</vt:lpstr>
      <vt:lpstr>Организация тематических игровых центров, дающих детям возможность:  </vt:lpstr>
      <vt:lpstr>Проявление уважения к каждому ребенку при организации игровой и любой другой деятельности для воспитания следующих качеств: </vt:lpstr>
      <vt:lpstr>Предоставление детям возможности планировать и организовывать свою деятельность .  </vt:lpstr>
      <vt:lpstr>Этапы формирования способности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мотивации ребенка на любой вид деятельности.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игровой деятельности детей младшего дошкольного возраста в условиях внедрения ФГОС.</dc:title>
  <dc:creator>1</dc:creator>
  <cp:lastModifiedBy>1</cp:lastModifiedBy>
  <cp:revision>7</cp:revision>
  <dcterms:created xsi:type="dcterms:W3CDTF">2015-03-12T04:09:42Z</dcterms:created>
  <dcterms:modified xsi:type="dcterms:W3CDTF">2015-03-12T10:48:31Z</dcterms:modified>
</cp:coreProperties>
</file>