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7" r:id="rId5"/>
    <p:sldId id="263" r:id="rId6"/>
    <p:sldId id="262" r:id="rId7"/>
    <p:sldId id="264" r:id="rId8"/>
    <p:sldId id="265" r:id="rId9"/>
    <p:sldId id="268" r:id="rId10"/>
    <p:sldId id="260" r:id="rId11"/>
    <p:sldId id="261" r:id="rId12"/>
    <p:sldId id="266" r:id="rId13"/>
    <p:sldId id="269" r:id="rId14"/>
    <p:sldId id="270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9AAF6-BF87-4C5B-930B-4B898CAD12D7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E9747-6961-47F5-AFA7-8E55F91B5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E9747-6961-47F5-AFA7-8E55F91B597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E9747-6961-47F5-AFA7-8E55F91B597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5914-CDF5-409B-A965-FF00A321F3DE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4D75-B5F6-43EB-B2EC-D83CB9C31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5914-CDF5-409B-A965-FF00A321F3DE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4D75-B5F6-43EB-B2EC-D83CB9C31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5914-CDF5-409B-A965-FF00A321F3DE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4D75-B5F6-43EB-B2EC-D83CB9C31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5914-CDF5-409B-A965-FF00A321F3DE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4D75-B5F6-43EB-B2EC-D83CB9C31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5914-CDF5-409B-A965-FF00A321F3DE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4D75-B5F6-43EB-B2EC-D83CB9C31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5914-CDF5-409B-A965-FF00A321F3DE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4D75-B5F6-43EB-B2EC-D83CB9C31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5914-CDF5-409B-A965-FF00A321F3DE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4D75-B5F6-43EB-B2EC-D83CB9C31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5914-CDF5-409B-A965-FF00A321F3DE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4D75-B5F6-43EB-B2EC-D83CB9C31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5914-CDF5-409B-A965-FF00A321F3DE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4D75-B5F6-43EB-B2EC-D83CB9C31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5914-CDF5-409B-A965-FF00A321F3DE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4D75-B5F6-43EB-B2EC-D83CB9C31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5914-CDF5-409B-A965-FF00A321F3DE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4D75-B5F6-43EB-B2EC-D83CB9C31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95914-CDF5-409B-A965-FF00A321F3DE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74D75-B5F6-43EB-B2EC-D83CB9C31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attach/c/2/65/749/65749763_1288005148_Sergey_Esenin_1925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horde.me/uploads/posts/50cec7abe55b18.84772116.jpg" TargetMode="External"/><Relationship Id="rId5" Type="http://schemas.openxmlformats.org/officeDocument/2006/relationships/hyperlink" Target="http://hq-oboi.ru/photo/vspomnish_i_vzdrognesh_1280x1024.jpg" TargetMode="External"/><Relationship Id="rId4" Type="http://schemas.openxmlformats.org/officeDocument/2006/relationships/hyperlink" Target="http://cvid.ru/pics/15047/d0b7d0b8d0bcd0b0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AMOZIN &amp;Fcy;&amp;ocy;&amp;tcy;&amp;ocy;&amp;gcy;&amp;rcy;&amp;acy;&amp;fcy;&amp;icy;&amp;icy; &amp;icy;&amp;zcy; &amp;acy;&amp;lcy;&amp;softcy;&amp;bcy;&amp;ocy;&amp;mcy;&amp;acy; &amp;Zcy;&amp;icy;&amp;mcy;&amp;acy; &amp;Fcy;&amp;ocy;&amp;tcy;&amp;ocy; 74 &amp;Ocy;&amp;lcy;&amp;softcy;&amp;gcy;&amp;acy; &amp;Gcy;&amp;rcy;&amp;icy;&amp;gcy;&amp;ocy;&amp;rcy;&amp;softcy;&amp;iecy;&amp;v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Сергей Есенин 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«Поёт </a:t>
            </a:r>
            <a:r>
              <a:rPr lang="ru-RU" b="1" dirty="0" smtClean="0">
                <a:solidFill>
                  <a:srgbClr val="0070C0"/>
                </a:solidFill>
              </a:rPr>
              <a:t>зима - аукает</a:t>
            </a:r>
            <a:r>
              <a:rPr lang="ru-RU" b="1" dirty="0" smtClean="0">
                <a:solidFill>
                  <a:srgbClr val="0070C0"/>
                </a:solidFill>
              </a:rPr>
              <a:t>…», «Берёза».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AMOZIN &amp;Fcy;&amp;ocy;&amp;tcy;&amp;ocy;&amp;gcy;&amp;rcy;&amp;acy;&amp;fcy;&amp;icy;&amp;icy; &amp;icy;&amp;zcy; &amp;acy;&amp;lcy;&amp;softcy;&amp;bcy;&amp;ocy;&amp;mcy;&amp;acy; &amp;Zcy;&amp;icy;&amp;mcy;&amp;acy; &amp;Fcy;&amp;ocy;&amp;tcy;&amp;ocy; 74 &amp;Ocy;&amp;lcy;&amp;softcy;&amp;gcy;&amp;acy; &amp;Gcy;&amp;rcy;&amp;icy;&amp;gcy;&amp;ocy;&amp;rcy;&amp;softcy;&amp;iecy;&amp;v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3155963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Бахрома  -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Кайма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Кисти -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1285860"/>
            <a:ext cx="671517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тесьма для обшивки чего – </a:t>
            </a:r>
            <a:r>
              <a:rPr lang="ru-RU" sz="2400" dirty="0" err="1" smtClean="0">
                <a:solidFill>
                  <a:schemeClr val="tx1"/>
                </a:solidFill>
              </a:rPr>
              <a:t>нибудь</a:t>
            </a:r>
            <a:r>
              <a:rPr lang="ru-RU" sz="2400" dirty="0" smtClean="0">
                <a:solidFill>
                  <a:schemeClr val="tx1"/>
                </a:solidFill>
              </a:rPr>
              <a:t>, ряд свободно свисающих нитей.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2357430"/>
            <a:ext cx="671517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отличающаяся по цвету или рисунку полоса по краю ткани, изделия.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3429000"/>
            <a:ext cx="671517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украшение в виде стянутого вверху и расходящегося книзу пучка ниток, шнурков.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14546" y="3571876"/>
            <a:ext cx="478634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KAMOZIN &amp;Fcy;&amp;ocy;&amp;tcy;&amp;ocy;&amp;gcy;&amp;rcy;&amp;acy;&amp;fcy;&amp;icy;&amp;icy; &amp;icy;&amp;zcy; &amp;acy;&amp;lcy;&amp;softcy;&amp;bcy;&amp;ocy;&amp;mcy;&amp;acy; &amp;Zcy;&amp;icy;&amp;mcy;&amp;acy; &amp;Fcy;&amp;ocy;&amp;tcy;&amp;ocy; 74 &amp;Ocy;&amp;lcy;&amp;softcy;&amp;gcy;&amp;acy; &amp;Gcy;&amp;rcy;&amp;icy;&amp;gcy;&amp;ocy;&amp;rcy;&amp;softcy;&amp;iecy;&amp;v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Белая берёза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П</a:t>
            </a:r>
            <a:r>
              <a:rPr lang="ru-RU" dirty="0" smtClean="0">
                <a:solidFill>
                  <a:srgbClr val="0070C0"/>
                </a:solidFill>
              </a:rPr>
              <a:t>од моим окном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Принакрылась снегом,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Точно серебром.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AMOZIN &amp;Fcy;&amp;ocy;&amp;tcy;&amp;ocy;&amp;gcy;&amp;rcy;&amp;acy;&amp;fcy;&amp;icy;&amp;icy; &amp;icy;&amp;zcy; &amp;acy;&amp;lcy;&amp;softcy;&amp;bcy;&amp;ocy;&amp;mcy;&amp;acy; &amp;Zcy;&amp;icy;&amp;mcy;&amp;acy; &amp;Fcy;&amp;ocy;&amp;tcy;&amp;ocy; 74 &amp;Ocy;&amp;lcy;&amp;softcy;&amp;gcy;&amp;acy; &amp;Gcy;&amp;rcy;&amp;icy;&amp;gcy;&amp;ocy;&amp;rcy;&amp;softcy;&amp;iecy;&amp;vcy;&amp;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2870211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Метафора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143248"/>
            <a:ext cx="814393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оборот речи: употребление слов и выражений в переносном смысле на основе  сходства, сравнения.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AMOZIN &amp;Fcy;&amp;ocy;&amp;tcy;&amp;ocy;&amp;gcy;&amp;rcy;&amp;acy;&amp;fcy;&amp;icy;&amp;icy; &amp;icy;&amp;zcy; &amp;acy;&amp;lcy;&amp;softcy;&amp;bcy;&amp;ocy;&amp;mcy;&amp;acy; &amp;Zcy;&amp;icy;&amp;mcy;&amp;acy; &amp;Fcy;&amp;ocy;&amp;tcy;&amp;ocy; 74 &amp;Ocy;&amp;lcy;&amp;softcy;&amp;gcy;&amp;acy; &amp;Gcy;&amp;rcy;&amp;icy;&amp;gcy;&amp;ocy;&amp;rcy;&amp;softcy;&amp;iecy;&amp;v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На пушистых ветках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Снежною каймой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Распустились кисти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Белой бахромой.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AMOZIN &amp;Fcy;&amp;ocy;&amp;tcy;&amp;ocy;&amp;gcy;&amp;rcy;&amp;acy;&amp;fcy;&amp;icy;&amp;icy; &amp;icy;&amp;zcy; &amp;acy;&amp;lcy;&amp;softcy;&amp;bcy;&amp;ocy;&amp;mcy;&amp;acy; &amp;Zcy;&amp;icy;&amp;mcy;&amp;acy; &amp;Fcy;&amp;ocy;&amp;tcy;&amp;ocy; 74 &amp;Ocy;&amp;lcy;&amp;softcy;&amp;gcy;&amp;acy; &amp;Gcy;&amp;rcy;&amp;icy;&amp;gcy;&amp;ocy;&amp;rcy;&amp;softcy;&amp;iecy;&amp;v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И стоит берёза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В сонной тишине,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И горят снежинки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В золотом огне.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А заря, лениво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Обходя кругом,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Обсыпает ветки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Новым серебром.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AMOZIN &amp;Fcy;&amp;ocy;&amp;tcy;&amp;ocy;&amp;gcy;&amp;rcy;&amp;acy;&amp;fcy;&amp;icy;&amp;icy; &amp;icy;&amp;zcy; &amp;acy;&amp;lcy;&amp;softcy;&amp;bcy;&amp;ocy;&amp;mcy;&amp;acy; &amp;Zcy;&amp;icy;&amp;mcy;&amp;acy; &amp;Fcy;&amp;ocy;&amp;tcy;&amp;ocy; 74 &amp;Ocy;&amp;lcy;&amp;softcy;&amp;gcy;&amp;acy; &amp;Gcy;&amp;rcy;&amp;icy;&amp;gcy;&amp;ocy;&amp;rcy;&amp;softcy;&amp;iecy;&amp;v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143932" cy="2112967"/>
          </a:xfrm>
        </p:spPr>
        <p:txBody>
          <a:bodyPr>
            <a:normAutofit/>
          </a:bodyPr>
          <a:lstStyle/>
          <a:p>
            <a:pPr marL="342900" indent="-342900"/>
            <a:r>
              <a:rPr lang="ru-RU" sz="1600" dirty="0" smtClean="0">
                <a:hlinkClick r:id="rId3"/>
              </a:rPr>
              <a:t>Используемые ресурсы:</a:t>
            </a:r>
            <a:br>
              <a:rPr lang="ru-RU" sz="1600" dirty="0" smtClean="0">
                <a:hlinkClick r:id="rId3"/>
              </a:rPr>
            </a:br>
            <a:r>
              <a:rPr lang="ru-RU" sz="1600" dirty="0" smtClean="0">
                <a:hlinkClick r:id="rId3"/>
              </a:rPr>
              <a:t>1.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 smtClean="0">
                <a:hlinkClick r:id="rId3"/>
              </a:rPr>
              <a:t>://img1.liveinternet.ru/images/attach/c/2/65/749/65749763_1288005148_Sergey_Esenin_1925.jpg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dirty="0" smtClean="0"/>
              <a:t> </a:t>
            </a:r>
            <a:r>
              <a:rPr lang="ru-RU" sz="1600" dirty="0" smtClean="0"/>
              <a:t>2</a:t>
            </a:r>
            <a:r>
              <a:rPr lang="ru-RU" sz="1600" dirty="0" smtClean="0">
                <a:solidFill>
                  <a:srgbClr val="0070C0"/>
                </a:solidFill>
              </a:rPr>
              <a:t>. </a:t>
            </a:r>
            <a:r>
              <a:rPr lang="en-US" sz="1600" dirty="0" smtClean="0">
                <a:hlinkClick r:id="rId4"/>
              </a:rPr>
              <a:t>http</a:t>
            </a:r>
            <a:r>
              <a:rPr lang="en-US" sz="1600" dirty="0" smtClean="0">
                <a:hlinkClick r:id="rId4"/>
              </a:rPr>
              <a:t>://cvid.ru/pics/15047/d0b7d0b8d0bcd0b0.jpg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3. 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hq-oboi.ru/photo/vspomnish_i_vzdrognesh_1280x1024.jpg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4.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horde.me/uploads/posts/50cec7abe55b18.84772116.jpg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AMOZIN &amp;Fcy;&amp;ocy;&amp;tcy;&amp;ocy;&amp;gcy;&amp;rcy;&amp;acy;&amp;fcy;&amp;icy;&amp;icy; &amp;icy;&amp;zcy; &amp;acy;&amp;lcy;&amp;softcy;&amp;bcy;&amp;ocy;&amp;mcy;&amp;acy; &amp;Zcy;&amp;icy;&amp;mcy;&amp;acy; &amp;Fcy;&amp;ocy;&amp;tcy;&amp;ocy; 74 &amp;Ocy;&amp;lcy;&amp;softcy;&amp;gcy;&amp;acy; &amp;Gcy;&amp;rcy;&amp;icy;&amp;gcy;&amp;ocy;&amp;rcy;&amp;softcy;&amp;iecy;&amp;v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21455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В этом имени – слово «</a:t>
            </a:r>
            <a:r>
              <a:rPr lang="ru-RU" sz="2800" b="1" dirty="0" err="1" smtClean="0"/>
              <a:t>есень</a:t>
            </a:r>
            <a:r>
              <a:rPr lang="ru-RU" sz="2800" b="1" dirty="0" smtClean="0"/>
              <a:t>»,</a:t>
            </a:r>
            <a:br>
              <a:rPr lang="ru-RU" sz="2800" b="1" dirty="0" smtClean="0"/>
            </a:br>
            <a:r>
              <a:rPr lang="ru-RU" sz="2800" b="1" dirty="0" smtClean="0"/>
              <a:t>Осень, ясень, осенний цвет,</a:t>
            </a:r>
            <a:br>
              <a:rPr lang="ru-RU" sz="2800" b="1" dirty="0" smtClean="0"/>
            </a:br>
            <a:r>
              <a:rPr lang="ru-RU" sz="2800" b="1" dirty="0" smtClean="0"/>
              <a:t>Что – то есть в нём</a:t>
            </a:r>
            <a:br>
              <a:rPr lang="ru-RU" sz="2800" b="1" dirty="0" smtClean="0"/>
            </a:br>
            <a:r>
              <a:rPr lang="ru-RU" sz="2800" b="1" dirty="0" smtClean="0"/>
              <a:t>От русских песен – </a:t>
            </a:r>
            <a:br>
              <a:rPr lang="ru-RU" sz="2800" b="1" dirty="0" smtClean="0"/>
            </a:br>
            <a:r>
              <a:rPr lang="ru-RU" sz="2800" b="1" dirty="0" smtClean="0"/>
              <a:t>Поднебесье, тихие веси,</a:t>
            </a:r>
            <a:br>
              <a:rPr lang="ru-RU" sz="2800" b="1" dirty="0" smtClean="0"/>
            </a:br>
            <a:r>
              <a:rPr lang="ru-RU" sz="2800" b="1" dirty="0" smtClean="0"/>
              <a:t>Сень берёзы</a:t>
            </a:r>
            <a:br>
              <a:rPr lang="ru-RU" sz="2800" b="1" dirty="0" smtClean="0"/>
            </a:br>
            <a:r>
              <a:rPr lang="ru-RU" sz="2800" b="1" dirty="0" smtClean="0"/>
              <a:t>И синь – рассвет.</a:t>
            </a:r>
            <a:br>
              <a:rPr lang="ru-RU" sz="2800" b="1" dirty="0" smtClean="0"/>
            </a:br>
            <a:r>
              <a:rPr lang="ru-RU" sz="2800" b="1" dirty="0" smtClean="0"/>
              <a:t>Что – то есть в нём</a:t>
            </a:r>
            <a:br>
              <a:rPr lang="ru-RU" sz="2800" b="1" dirty="0" smtClean="0"/>
            </a:br>
            <a:r>
              <a:rPr lang="ru-RU" sz="2800" b="1" dirty="0" smtClean="0"/>
              <a:t>И от весенней</a:t>
            </a:r>
            <a:br>
              <a:rPr lang="ru-RU" sz="2800" b="1" dirty="0" smtClean="0"/>
            </a:br>
            <a:r>
              <a:rPr lang="ru-RU" sz="2800" b="1" dirty="0" smtClean="0"/>
              <a:t>Грусти, юности</a:t>
            </a:r>
            <a:br>
              <a:rPr lang="ru-RU" sz="2800" b="1" dirty="0" smtClean="0"/>
            </a:br>
            <a:r>
              <a:rPr lang="ru-RU" sz="2800" b="1" dirty="0" smtClean="0"/>
              <a:t>И чистоты..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4857760"/>
            <a:ext cx="4929222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Только скажут – «Сергей Есенин»,</a:t>
            </a:r>
          </a:p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Всей России встают черты…</a:t>
            </a:r>
            <a:endParaRPr lang="ru-RU" sz="2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AMOZIN &amp;Fcy;&amp;ocy;&amp;tcy;&amp;ocy;&amp;gcy;&amp;rcy;&amp;acy;&amp;fcy;&amp;icy;&amp;icy; &amp;icy;&amp;zcy; &amp;acy;&amp;lcy;&amp;softcy;&amp;bcy;&amp;ocy;&amp;mcy;&amp;acy; &amp;Zcy;&amp;icy;&amp;mcy;&amp;acy; &amp;Fcy;&amp;ocy;&amp;tcy;&amp;ocy; 74 &amp;Ocy;&amp;lcy;&amp;softcy;&amp;gcy;&amp;acy; &amp;Gcy;&amp;rcy;&amp;icy;&amp;gcy;&amp;ocy;&amp;rcy;&amp;softcy;&amp;iecy;&amp;v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496" y="500042"/>
            <a:ext cx="4929222" cy="6072229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Сергей Есенин родился 3 октября 1895 </a:t>
            </a:r>
            <a:r>
              <a:rPr lang="ru-RU" sz="1600" dirty="0" smtClean="0"/>
              <a:t>года в селе Константиново Рязанской губернии. Основным украшением являлась церковь, стоящая в центре села. Село утопало в зелени и стояло на крутом берегу правого берега реки Ока. Стройные многолетние берёзы служили убранством этому красивому памятнику русской архитектуры. Эта красота рязанского края не могла не затронуть душу. </a:t>
            </a:r>
            <a:br>
              <a:rPr lang="ru-RU" sz="1600" dirty="0" smtClean="0"/>
            </a:br>
            <a:r>
              <a:rPr lang="ru-RU" sz="1600" dirty="0" smtClean="0"/>
              <a:t>С двух лет Серёжа был отдан на воспитание деду, у которого было трое взрослых сыновей; в этой семье и прошло почти всё его детство. Серёжу любили все. Но, по словам самого поэта, больше всего его любила бабушка. </a:t>
            </a:r>
            <a:br>
              <a:rPr lang="ru-RU" sz="1600" dirty="0" smtClean="0"/>
            </a:br>
            <a:r>
              <a:rPr lang="ru-RU" sz="1600" b="1" dirty="0" smtClean="0"/>
              <a:t>Стихи Есенин начал писать рано, лет с восьми – девяти. </a:t>
            </a:r>
            <a:r>
              <a:rPr lang="ru-RU" sz="1600" dirty="0" smtClean="0"/>
              <a:t>Это занятие ему очень нравилось. По признанию самого Есенина, к этому дала толчок его бабушка. Она рассказывала Серёже сказки. Некоторые были с плохим концом, ему они не нравились, и он переделывал их на свой лад. </a:t>
            </a:r>
            <a:br>
              <a:rPr lang="ru-RU" sz="1600" dirty="0" smtClean="0"/>
            </a:br>
            <a:r>
              <a:rPr lang="ru-RU" sz="1600" b="1" dirty="0" smtClean="0"/>
              <a:t>Серёжа подрос, его отдали в церковно – учительскую школу</a:t>
            </a:r>
            <a:r>
              <a:rPr lang="ru-RU" sz="1600" dirty="0" smtClean="0"/>
              <a:t>, окончив которую, он должен был поступить в Московский учительский институт и стать сельским учителем. Но этого не случилось. </a:t>
            </a:r>
            <a:r>
              <a:rPr lang="ru-RU" sz="1600" b="1" dirty="0" smtClean="0"/>
              <a:t>Целью и смыслом жизни Есенина стала поэзия</a:t>
            </a:r>
            <a:r>
              <a:rPr lang="ru-RU" sz="1600" dirty="0" smtClean="0"/>
              <a:t>. Он очень любил свою Родину и воспевал в своих стихах красоту родной природы. Поэта называют «певцом русской природы». 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338" name="Picture 2" descr="http://img1.liveinternet.ru/images/attach/c/2/65/749/65749763_1288005148_Sergey_Esenin_19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857232"/>
            <a:ext cx="3352790" cy="4668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AMOZIN &amp;Fcy;&amp;ocy;&amp;tcy;&amp;ocy;&amp;gcy;&amp;rcy;&amp;acy;&amp;fcy;&amp;icy;&amp;icy; &amp;icy;&amp;zcy; &amp;acy;&amp;lcy;&amp;softcy;&amp;bcy;&amp;ocy;&amp;mcy;&amp;acy; &amp;Zcy;&amp;icy;&amp;mcy;&amp;acy; &amp;Fcy;&amp;ocy;&amp;tcy;&amp;ocy; 74 &amp;Ocy;&amp;lcy;&amp;softcy;&amp;gcy;&amp;acy; &amp;Gcy;&amp;rcy;&amp;icy;&amp;gcy;&amp;ocy;&amp;rcy;&amp;softcy;&amp;iecy;&amp;v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214554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Сергей </a:t>
            </a:r>
            <a:r>
              <a:rPr lang="ru-RU" b="1" dirty="0" smtClean="0">
                <a:solidFill>
                  <a:srgbClr val="0070C0"/>
                </a:solidFill>
              </a:rPr>
              <a:t>Есенин 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«Поёт зима - аукает…»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AMOZIN &amp;Fcy;&amp;ocy;&amp;tcy;&amp;ocy;&amp;gcy;&amp;rcy;&amp;acy;&amp;fcy;&amp;icy;&amp;icy; &amp;icy;&amp;zcy; &amp;acy;&amp;lcy;&amp;softcy;&amp;bcy;&amp;ocy;&amp;mcy;&amp;acy; &amp;Zcy;&amp;icy;&amp;mcy;&amp;acy; &amp;Fcy;&amp;ocy;&amp;tcy;&amp;ocy; 74 &amp;Ocy;&amp;lcy;&amp;softcy;&amp;gcy;&amp;acy; &amp;Gcy;&amp;rcy;&amp;icy;&amp;gcy;&amp;ocy;&amp;rcy;&amp;softcy;&amp;iecy;&amp;v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cvid.ru/pics/15047/d0b7d0b8d0bcd0b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8572560" cy="6431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AMOZIN &amp;Fcy;&amp;ocy;&amp;tcy;&amp;ocy;&amp;gcy;&amp;rcy;&amp;acy;&amp;fcy;&amp;icy;&amp;icy; &amp;icy;&amp;zcy; &amp;acy;&amp;lcy;&amp;softcy;&amp;bcy;&amp;ocy;&amp;mcy;&amp;acy; &amp;Zcy;&amp;icy;&amp;mcy;&amp;acy; &amp;Fcy;&amp;ocy;&amp;tcy;&amp;ocy; 74 &amp;Ocy;&amp;lcy;&amp;softcy;&amp;gcy;&amp;acy; &amp;Gcy;&amp;rcy;&amp;icy;&amp;gcy;&amp;ocy;&amp;rcy;&amp;softcy;&amp;iecy;&amp;vcy;&amp;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2870211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Олицетворение  -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428868"/>
            <a:ext cx="8215370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поэтический прием, когда предметы неживой природы изображаются как живые существа.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AMOZIN &amp;Fcy;&amp;ocy;&amp;tcy;&amp;ocy;&amp;gcy;&amp;rcy;&amp;acy;&amp;fcy;&amp;icy;&amp;icy; &amp;icy;&amp;zcy; &amp;acy;&amp;lcy;&amp;softcy;&amp;bcy;&amp;ocy;&amp;mcy;&amp;acy; &amp;Zcy;&amp;icy;&amp;mcy;&amp;acy; &amp;Fcy;&amp;ocy;&amp;tcy;&amp;ocy; 74 &amp;Ocy;&amp;lcy;&amp;softcy;&amp;gcy;&amp;acy; &amp;Gcy;&amp;rcy;&amp;icy;&amp;gcy;&amp;ocy;&amp;rcy;&amp;softcy;&amp;iecy;&amp;v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Метелица - метель</a:t>
            </a:r>
            <a:r>
              <a:rPr lang="ru-RU" sz="3200" dirty="0" smtClean="0"/>
              <a:t>, вьюга, буран.</a:t>
            </a:r>
            <a:endParaRPr lang="ru-RU" sz="3200" dirty="0"/>
          </a:p>
        </p:txBody>
      </p:sp>
      <p:pic>
        <p:nvPicPr>
          <p:cNvPr id="21506" name="Picture 2" descr="http://hq-oboi.ru/photo/vspomnish_i_vzdrognesh_1280x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196315"/>
            <a:ext cx="6858048" cy="5490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AMOZIN &amp;Fcy;&amp;ocy;&amp;tcy;&amp;ocy;&amp;gcy;&amp;rcy;&amp;acy;&amp;fcy;&amp;icy;&amp;icy; &amp;icy;&amp;zcy; &amp;acy;&amp;lcy;&amp;softcy;&amp;bcy;&amp;ocy;&amp;mcy;&amp;acy; &amp;Zcy;&amp;icy;&amp;mcy;&amp;acy; &amp;Fcy;&amp;ocy;&amp;tcy;&amp;ocy; 74 &amp;Ocy;&amp;lcy;&amp;softcy;&amp;gcy;&amp;acy; &amp;Gcy;&amp;rcy;&amp;icy;&amp;gcy;&amp;ocy;&amp;rcy;&amp;softcy;&amp;iecy;&amp;v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«Воробышки </a:t>
            </a:r>
            <a:r>
              <a:rPr lang="ru-RU" sz="3200" dirty="0" smtClean="0"/>
              <a:t>игривые,</a:t>
            </a:r>
            <a:br>
              <a:rPr lang="ru-RU" sz="3200" dirty="0" smtClean="0"/>
            </a:br>
            <a:r>
              <a:rPr lang="ru-RU" sz="3200" dirty="0" smtClean="0"/>
              <a:t>Как детки сиротливые</a:t>
            </a:r>
            <a:r>
              <a:rPr lang="ru-RU" sz="3200" dirty="0" smtClean="0"/>
              <a:t>…»</a:t>
            </a:r>
            <a:endParaRPr lang="ru-RU" sz="3200" dirty="0"/>
          </a:p>
        </p:txBody>
      </p:sp>
      <p:pic>
        <p:nvPicPr>
          <p:cNvPr id="22530" name="Picture 2" descr="http://horde.me/uploads/posts/50cec7abe55b18.847721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736"/>
            <a:ext cx="8739827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AMOZIN &amp;Fcy;&amp;ocy;&amp;tcy;&amp;ocy;&amp;gcy;&amp;rcy;&amp;acy;&amp;fcy;&amp;icy;&amp;icy; &amp;icy;&amp;zcy; &amp;acy;&amp;lcy;&amp;softcy;&amp;bcy;&amp;ocy;&amp;mcy;&amp;acy; &amp;Zcy;&amp;icy;&amp;mcy;&amp;acy; &amp;Fcy;&amp;ocy;&amp;tcy;&amp;ocy; 74 &amp;Ocy;&amp;lcy;&amp;softcy;&amp;gcy;&amp;acy; &amp;Gcy;&amp;rcy;&amp;icy;&amp;gcy;&amp;ocy;&amp;rcy;&amp;softcy;&amp;iecy;&amp;v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Сергей Есенин 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«</a:t>
            </a:r>
            <a:r>
              <a:rPr lang="ru-RU" b="1" dirty="0" smtClean="0">
                <a:solidFill>
                  <a:srgbClr val="0070C0"/>
                </a:solidFill>
              </a:rPr>
              <a:t>Берёза</a:t>
            </a:r>
            <a:r>
              <a:rPr lang="ru-RU" b="1" dirty="0" smtClean="0">
                <a:solidFill>
                  <a:srgbClr val="0070C0"/>
                </a:solidFill>
              </a:rPr>
              <a:t>»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177</Words>
  <Application>Microsoft Office PowerPoint</Application>
  <PresentationFormat>Экран (4:3)</PresentationFormat>
  <Paragraphs>23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Сергей Есенин   «Поёт зима - аукает…», «Берёза».</vt:lpstr>
      <vt:lpstr>В этом имени – слово «есень», Осень, ясень, осенний цвет, Что – то есть в нём От русских песен –  Поднебесье, тихие веси, Сень берёзы И синь – рассвет. Что – то есть в нём И от весенней Грусти, юности И чистоты..</vt:lpstr>
      <vt:lpstr>Сергей Есенин родился 3 октября 1895 года в селе Константиново Рязанской губернии. Основным украшением являлась церковь, стоящая в центре села. Село утопало в зелени и стояло на крутом берегу правого берега реки Ока. Стройные многолетние берёзы служили убранством этому красивому памятнику русской архитектуры. Эта красота рязанского края не могла не затронуть душу.  С двух лет Серёжа был отдан на воспитание деду, у которого было трое взрослых сыновей; в этой семье и прошло почти всё его детство. Серёжу любили все. Но, по словам самого поэта, больше всего его любила бабушка.  Стихи Есенин начал писать рано, лет с восьми – девяти. Это занятие ему очень нравилось. По признанию самого Есенина, к этому дала толчок его бабушка. Она рассказывала Серёже сказки. Некоторые были с плохим концом, ему они не нравились, и он переделывал их на свой лад.  Серёжа подрос, его отдали в церковно – учительскую школу, окончив которую, он должен был поступить в Московский учительский институт и стать сельским учителем. Но этого не случилось. Целью и смыслом жизни Есенина стала поэзия. Он очень любил свою Родину и воспевал в своих стихах красоту родной природы. Поэта называют «певцом русской природы». </vt:lpstr>
      <vt:lpstr>Сергей Есенин   «Поёт зима - аукает…»</vt:lpstr>
      <vt:lpstr>Слайд 5</vt:lpstr>
      <vt:lpstr>Олицетворение  -    </vt:lpstr>
      <vt:lpstr>Метелица - метель, вьюга, буран.</vt:lpstr>
      <vt:lpstr>«Воробышки игривые, Как детки сиротливые…»</vt:lpstr>
      <vt:lpstr>Сергей Есенин    «Берёза»</vt:lpstr>
      <vt:lpstr>Бахрома  -   Кайма –   Кисти -</vt:lpstr>
      <vt:lpstr>Белая берёза  Под моим окном Принакрылась снегом, Точно серебром.</vt:lpstr>
      <vt:lpstr>Метафора - </vt:lpstr>
      <vt:lpstr>На пушистых ветках Снежною каймой Распустились кисти Белой бахромой.</vt:lpstr>
      <vt:lpstr> И стоит берёза В сонной тишине, И горят снежинки В золотом огне. А заря, лениво Обходя кругом, Обсыпает ветки Новым серебром. </vt:lpstr>
      <vt:lpstr>Используемые ресурсы: 1.http://img1.liveinternet.ru/images/attach/c/2/65/749/65749763_1288005148_Sergey_Esenin_1925.jpg  2. http://cvid.ru/pics/15047/d0b7d0b8d0bcd0b0.jpg 3.  http://hq-oboi.ru/photo/vspomnish_i_vzdrognesh_1280x1024.jpg 4. http://horde.me/uploads/posts/50cec7abe55b18.84772116.jpg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2014-12-23T18:31:34Z</dcterms:created>
  <dcterms:modified xsi:type="dcterms:W3CDTF">2014-12-24T05:13:01Z</dcterms:modified>
</cp:coreProperties>
</file>