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1" r:id="rId3"/>
    <p:sldId id="260" r:id="rId4"/>
    <p:sldId id="262" r:id="rId5"/>
    <p:sldId id="258" r:id="rId6"/>
    <p:sldId id="259" r:id="rId7"/>
    <p:sldId id="257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2056E-0FD5-44C6-B1BD-C3336F30FEAE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5922401-4F6C-4F45-BCF1-3888F6650B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2056E-0FD5-44C6-B1BD-C3336F30FEAE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2401-4F6C-4F45-BCF1-3888F6650B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5922401-4F6C-4F45-BCF1-3888F6650B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2056E-0FD5-44C6-B1BD-C3336F30FEAE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2056E-0FD5-44C6-B1BD-C3336F30FEAE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5922401-4F6C-4F45-BCF1-3888F6650B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2056E-0FD5-44C6-B1BD-C3336F30FEAE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5922401-4F6C-4F45-BCF1-3888F6650B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A62056E-0FD5-44C6-B1BD-C3336F30FEAE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2401-4F6C-4F45-BCF1-3888F6650B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2056E-0FD5-44C6-B1BD-C3336F30FEAE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5922401-4F6C-4F45-BCF1-3888F6650B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2056E-0FD5-44C6-B1BD-C3336F30FEAE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5922401-4F6C-4F45-BCF1-3888F6650B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2056E-0FD5-44C6-B1BD-C3336F30FEAE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5922401-4F6C-4F45-BCF1-3888F6650B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5922401-4F6C-4F45-BCF1-3888F6650B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2056E-0FD5-44C6-B1BD-C3336F30FEAE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5922401-4F6C-4F45-BCF1-3888F6650B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A62056E-0FD5-44C6-B1BD-C3336F30FEAE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A62056E-0FD5-44C6-B1BD-C3336F30FEAE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5922401-4F6C-4F45-BCF1-3888F6650B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ru-RU" dirty="0" smtClean="0"/>
              <a:t>Н. А. Некрасов</a:t>
            </a:r>
          </a:p>
          <a:p>
            <a:r>
              <a:rPr lang="ru-RU" dirty="0" smtClean="0"/>
              <a:t>«отрывок из поэмы «Саша»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err="1" smtClean="0"/>
              <a:t>Давлетшин</a:t>
            </a:r>
            <a:r>
              <a:rPr lang="ru-RU" dirty="0" smtClean="0"/>
              <a:t> Эмиль 4 </a:t>
            </a:r>
            <a:r>
              <a:rPr lang="ru-RU" smtClean="0"/>
              <a:t>а класс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Литературное чтение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Там из-за старой нахмуренной ели</a:t>
            </a:r>
            <a:br>
              <a:rPr lang="ru-RU" dirty="0" smtClean="0"/>
            </a:br>
            <a:r>
              <a:rPr lang="ru-RU" dirty="0" smtClean="0"/>
              <a:t>Красные гроздья калины краснели…</a:t>
            </a:r>
            <a:endParaRPr lang="ru-RU" dirty="0"/>
          </a:p>
        </p:txBody>
      </p:sp>
      <p:pic>
        <p:nvPicPr>
          <p:cNvPr id="5122" name="Picture 2" descr="C:\Users\мэлт\Desktop\лес 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132856"/>
            <a:ext cx="6912768" cy="43204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Понизу всякие  </a:t>
            </a:r>
            <a:r>
              <a:rPr lang="ru-RU" dirty="0" err="1" smtClean="0"/>
              <a:t>зверитаились</a:t>
            </a:r>
            <a:endParaRPr lang="ru-RU" dirty="0"/>
          </a:p>
        </p:txBody>
      </p:sp>
      <p:pic>
        <p:nvPicPr>
          <p:cNvPr id="4098" name="Picture 2" descr="C:\Users\мэлт\Desktop\лес 3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340768"/>
            <a:ext cx="2592288" cy="1944216"/>
          </a:xfrm>
          <a:prstGeom prst="rect">
            <a:avLst/>
          </a:prstGeom>
          <a:noFill/>
        </p:spPr>
      </p:pic>
      <p:pic>
        <p:nvPicPr>
          <p:cNvPr id="4099" name="Picture 3" descr="C:\Users\мэлт\Desktop\лес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1" y="2780928"/>
            <a:ext cx="2352261" cy="1800200"/>
          </a:xfrm>
          <a:prstGeom prst="rect">
            <a:avLst/>
          </a:prstGeom>
          <a:noFill/>
        </p:spPr>
      </p:pic>
      <p:pic>
        <p:nvPicPr>
          <p:cNvPr id="4100" name="Picture 4" descr="C:\Users\мэлт\Desktop\лес 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4005064"/>
            <a:ext cx="3168352" cy="2376264"/>
          </a:xfrm>
          <a:prstGeom prst="rect">
            <a:avLst/>
          </a:prstGeom>
          <a:noFill/>
        </p:spPr>
      </p:pic>
      <p:pic>
        <p:nvPicPr>
          <p:cNvPr id="4101" name="Picture 5" descr="C:\Users\мэлт\Desktop\бел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2120" y="1276663"/>
            <a:ext cx="2498204" cy="22849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Вдруг мужики с топорами явились…</a:t>
            </a:r>
            <a:endParaRPr lang="ru-RU" dirty="0"/>
          </a:p>
        </p:txBody>
      </p:sp>
      <p:pic>
        <p:nvPicPr>
          <p:cNvPr id="6146" name="Picture 2" descr="C:\Users\мэлт\Desktop\топор 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204864"/>
            <a:ext cx="4318620" cy="32389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Сколько здесь было кудрявых берёз…</a:t>
            </a:r>
            <a:endParaRPr lang="ru-RU" dirty="0"/>
          </a:p>
        </p:txBody>
      </p:sp>
      <p:pic>
        <p:nvPicPr>
          <p:cNvPr id="2050" name="Picture 2" descr="C:\Users\мэлт\Desktop\дер 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916832"/>
            <a:ext cx="4725714" cy="3150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 над </a:t>
            </a:r>
            <a:r>
              <a:rPr lang="ru-RU" dirty="0" err="1" smtClean="0"/>
              <a:t>поверженым</a:t>
            </a:r>
            <a:r>
              <a:rPr lang="ru-RU" dirty="0" smtClean="0"/>
              <a:t> лесом луна </a:t>
            </a:r>
            <a:br>
              <a:rPr lang="ru-RU" dirty="0" smtClean="0"/>
            </a:br>
            <a:r>
              <a:rPr lang="ru-RU" dirty="0" smtClean="0"/>
              <a:t>остановилась кругла и ясна</a:t>
            </a:r>
            <a:endParaRPr lang="ru-RU" dirty="0"/>
          </a:p>
        </p:txBody>
      </p:sp>
      <p:pic>
        <p:nvPicPr>
          <p:cNvPr id="3074" name="Picture 2" descr="C:\Users\мэлт\Desktop\дер 2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988221"/>
            <a:ext cx="6120679" cy="36288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Трупы деревьев недвижно лежали…</a:t>
            </a:r>
            <a:endParaRPr lang="ru-RU" dirty="0"/>
          </a:p>
        </p:txBody>
      </p:sp>
      <p:pic>
        <p:nvPicPr>
          <p:cNvPr id="1026" name="Picture 2" descr="C:\Users\мэлт\Desktop\дерево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251744" y="1635125"/>
            <a:ext cx="6604000" cy="4356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Звонко кукушка вдали куковала </a:t>
            </a:r>
            <a:br>
              <a:rPr lang="ru-RU" dirty="0" smtClean="0"/>
            </a:br>
            <a:r>
              <a:rPr lang="ru-RU" dirty="0" smtClean="0"/>
              <a:t>и как безумная галка кричала</a:t>
            </a:r>
            <a:endParaRPr lang="ru-RU" dirty="0"/>
          </a:p>
        </p:txBody>
      </p:sp>
      <p:pic>
        <p:nvPicPr>
          <p:cNvPr id="7171" name="Picture 3" descr="C:\Users\мэлт\Desktop\птиц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573016"/>
            <a:ext cx="3009934" cy="2376264"/>
          </a:xfrm>
          <a:prstGeom prst="rect">
            <a:avLst/>
          </a:prstGeom>
          <a:noFill/>
        </p:spPr>
      </p:pic>
      <p:pic>
        <p:nvPicPr>
          <p:cNvPr id="7172" name="Picture 4" descr="C:\Users\мэлт\Desktop\птиц2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1484784"/>
            <a:ext cx="4355132" cy="32663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Берегите лес!!!</a:t>
            </a:r>
            <a:endParaRPr lang="ru-RU" dirty="0"/>
          </a:p>
        </p:txBody>
      </p:sp>
      <p:pic>
        <p:nvPicPr>
          <p:cNvPr id="8194" name="Picture 2" descr="C:\Users\мэлт\Desktop\береги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988840"/>
            <a:ext cx="3072341" cy="2304256"/>
          </a:xfrm>
          <a:prstGeom prst="rect">
            <a:avLst/>
          </a:prstGeom>
          <a:noFill/>
        </p:spPr>
      </p:pic>
      <p:pic>
        <p:nvPicPr>
          <p:cNvPr id="8195" name="Picture 3" descr="C:\Users\мэлт\Desktop\береги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4437112"/>
            <a:ext cx="3097784" cy="1944216"/>
          </a:xfrm>
          <a:prstGeom prst="rect">
            <a:avLst/>
          </a:prstGeom>
          <a:noFill/>
        </p:spPr>
      </p:pic>
      <p:pic>
        <p:nvPicPr>
          <p:cNvPr id="8196" name="Picture 4" descr="C:\Users\мэлт\Desktop\береги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1484784"/>
            <a:ext cx="3129136" cy="2346852"/>
          </a:xfrm>
          <a:prstGeom prst="rect">
            <a:avLst/>
          </a:prstGeom>
          <a:noFill/>
        </p:spPr>
      </p:pic>
      <p:pic>
        <p:nvPicPr>
          <p:cNvPr id="8197" name="Picture 5" descr="C:\Users\мэлт\Desktop\ягод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6016" y="3356992"/>
            <a:ext cx="4024841" cy="30186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58</TotalTime>
  <Words>56</Words>
  <Application>Microsoft Office PowerPoint</Application>
  <PresentationFormat>Экран (4:3)</PresentationFormat>
  <Paragraphs>15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Официальная</vt:lpstr>
      <vt:lpstr>Литературное чтение </vt:lpstr>
      <vt:lpstr>Там из-за старой нахмуренной ели Красные гроздья калины краснели…</vt:lpstr>
      <vt:lpstr>Понизу всякие  зверитаились</vt:lpstr>
      <vt:lpstr>Вдруг мужики с топорами явились…</vt:lpstr>
      <vt:lpstr>Сколько здесь было кудрявых берёз…</vt:lpstr>
      <vt:lpstr>И над поверженым лесом луна  остановилась кругла и ясна</vt:lpstr>
      <vt:lpstr>Трупы деревьев недвижно лежали…</vt:lpstr>
      <vt:lpstr>Звонко кукушка вдали куковала  и как безумная галка кричала</vt:lpstr>
      <vt:lpstr>Берегите лес!!!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Литиратурнае чение</dc:title>
  <dc:creator>Леська я!</dc:creator>
  <cp:lastModifiedBy>Леська я!</cp:lastModifiedBy>
  <cp:revision>7</cp:revision>
  <dcterms:created xsi:type="dcterms:W3CDTF">2015-03-10T17:35:46Z</dcterms:created>
  <dcterms:modified xsi:type="dcterms:W3CDTF">2015-04-20T19:23:56Z</dcterms:modified>
</cp:coreProperties>
</file>