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8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562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B99833-BB7A-489D-9618-5829E71DAB58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9C1722-808D-4F1F-9B23-5A389077680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14348" y="857232"/>
            <a:ext cx="7772400" cy="1428759"/>
          </a:xfrm>
        </p:spPr>
        <p:txBody>
          <a:bodyPr>
            <a:noAutofit/>
          </a:bodyPr>
          <a:lstStyle/>
          <a:p>
            <a:r>
              <a:rPr lang="ru-RU" sz="4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Дыхательная гимнастика</a:t>
            </a:r>
            <a:r>
              <a:rPr lang="ru-RU" sz="4800" dirty="0" smtClean="0"/>
              <a:t/>
            </a:r>
            <a:br>
              <a:rPr lang="ru-RU" sz="4800" dirty="0" smtClean="0"/>
            </a:br>
            <a:endParaRPr lang="ru-RU" sz="48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285984" y="5715016"/>
            <a:ext cx="6172200" cy="731344"/>
          </a:xfrm>
        </p:spPr>
        <p:txBody>
          <a:bodyPr>
            <a:normAutofit/>
          </a:bodyPr>
          <a:lstStyle/>
          <a:p>
            <a:r>
              <a:rPr lang="ru-RU" sz="3200" b="0" dirty="0" smtClean="0">
                <a:solidFill>
                  <a:schemeClr val="tx1"/>
                </a:solidFill>
              </a:rPr>
              <a:t>Составил : </a:t>
            </a:r>
            <a:r>
              <a:rPr lang="ru-RU" sz="3200" b="0" dirty="0" err="1" smtClean="0">
                <a:solidFill>
                  <a:schemeClr val="tx1"/>
                </a:solidFill>
              </a:rPr>
              <a:t>Цацина</a:t>
            </a:r>
            <a:r>
              <a:rPr lang="ru-RU" sz="3200" b="0" dirty="0" smtClean="0">
                <a:solidFill>
                  <a:schemeClr val="tx1"/>
                </a:solidFill>
              </a:rPr>
              <a:t> Ю. А</a:t>
            </a:r>
            <a:endParaRPr lang="ru-RU" sz="32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072330" y="264795"/>
            <a:ext cx="1857388" cy="4956048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Monotype Corsiva" pitchFamily="66" charset="0"/>
              </a:rPr>
              <a:t>Спасибо за внимание</a:t>
            </a:r>
            <a:endParaRPr lang="ru-RU" sz="3600" dirty="0">
              <a:latin typeface="Monotype Corsiva" pitchFamily="66" charset="0"/>
            </a:endParaRPr>
          </a:p>
        </p:txBody>
      </p:sp>
      <p:pic>
        <p:nvPicPr>
          <p:cNvPr id="5122" name="Picture 2" descr="ОБРАТНАЯ СТОРОНА ЛУНЫ - Часть 2.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16250" r="16250"/>
          <a:stretch>
            <a:fillRect/>
          </a:stretch>
        </p:blipFill>
        <p:spPr bwMode="auto">
          <a:xfrm>
            <a:off x="0" y="0"/>
            <a:ext cx="707233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85786" y="0"/>
            <a:ext cx="7467600" cy="1428736"/>
          </a:xfrm>
        </p:spPr>
        <p:txBody>
          <a:bodyPr>
            <a:normAutofit/>
          </a:bodyPr>
          <a:lstStyle/>
          <a:p>
            <a:r>
              <a:rPr lang="ru-RU" b="1" dirty="0" smtClean="0"/>
              <a:t>       </a:t>
            </a:r>
            <a:r>
              <a:rPr lang="ru-RU" sz="3600" dirty="0" smtClean="0">
                <a:solidFill>
                  <a:schemeClr val="tx1"/>
                </a:solidFill>
              </a:rPr>
              <a:t>Особенности дыхания детей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14282" y="1142985"/>
            <a:ext cx="8358246" cy="526297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Дыхательная система детей несовершенна, и чем меньше ребенок, тем уже все дыхательные пути, а слизистая оболочка, их выстилающая, очень нежная, легко воспаляющаяся, даже под действием частиц пыли; при этом и без того узкие ходы становятся еще уже, и ребенку становится трудно дышать.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Жизненная емкость легких тем меньше, чем меньше ребенок, а потребность в кислороде велика, поэтому ребенок часто и поверхностно дышит. Вот почему в комплекс физкультурно-оздоровительных упражнений необходимо включать дыхательную гимнастику.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46"/>
          </a:xfrm>
        </p:spPr>
        <p:txBody>
          <a:bodyPr/>
          <a:lstStyle/>
          <a:p>
            <a:r>
              <a:rPr lang="ru-RU" dirty="0" smtClean="0"/>
              <a:t>    </a:t>
            </a:r>
            <a:r>
              <a:rPr lang="ru-RU" dirty="0" smtClean="0">
                <a:solidFill>
                  <a:schemeClr val="tx1"/>
                </a:solidFill>
              </a:rPr>
              <a:t>Задачи дыхательной гимнастики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-повышение общего жизненного тонуса ребенка и сопротивляемости, закаленности и устойчивости его организма к заболеваниям дыхательной системы; </a:t>
            </a:r>
          </a:p>
          <a:p>
            <a:r>
              <a:rPr lang="ru-RU" dirty="0" smtClean="0"/>
              <a:t>При составлении комплексов дыхательной гимнастики  учитывалось:</a:t>
            </a:r>
          </a:p>
          <a:p>
            <a:r>
              <a:rPr lang="ru-RU" dirty="0" smtClean="0"/>
              <a:t>-эффективность каждого упражнения для закаливания и оздоровления детей в условиях дошкольного учреждения;</a:t>
            </a:r>
          </a:p>
          <a:p>
            <a:r>
              <a:rPr lang="ru-RU" dirty="0" smtClean="0"/>
              <a:t>-доступную степень сложности упражнений для детей разного возраста;</a:t>
            </a:r>
          </a:p>
          <a:p>
            <a:r>
              <a:rPr lang="ru-RU" dirty="0" smtClean="0"/>
              <a:t>-степень влияния упражнений на укрепление дыхательной мускулатуры. </a:t>
            </a:r>
          </a:p>
          <a:p>
            <a:pPr>
              <a:buFont typeface="Wingdings" pitchFamily="2" charset="2"/>
              <a:buChar char="§"/>
            </a:pP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50017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       Техника выполнения дыхательных          			упражнений.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457200" y="1285860"/>
            <a:ext cx="7467600" cy="5357850"/>
          </a:xfrm>
          <a:ln>
            <a:solidFill>
              <a:schemeClr val="accent1"/>
            </a:solidFill>
          </a:ln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2600" dirty="0" smtClean="0"/>
              <a:t>В основу методики проведения занятий положено применение специальных статических и динамических дыхательных упражнений. Основу дыхательных упражнений составляет упражнение с удлиненным и усиленным выдохом на фоне общеукрепляющих и </a:t>
            </a:r>
            <a:r>
              <a:rPr lang="ru-RU" sz="2600" dirty="0" err="1" smtClean="0"/>
              <a:t>общеразвивающих</a:t>
            </a:r>
            <a:r>
              <a:rPr lang="ru-RU" sz="2600" dirty="0" smtClean="0"/>
              <a:t> физических упражнений. Этого можно достичь с произнесением гласных звуков (а-а-а, у-у-у, о-о-о) шипящих согласных (ж и </a:t>
            </a:r>
            <a:r>
              <a:rPr lang="ru-RU" sz="2600" dirty="0" err="1" smtClean="0"/>
              <a:t>ш</a:t>
            </a:r>
            <a:r>
              <a:rPr lang="ru-RU" sz="2600" dirty="0" smtClean="0"/>
              <a:t>)</a:t>
            </a:r>
            <a:r>
              <a:rPr lang="ru-RU" sz="2600" i="1" dirty="0" smtClean="0"/>
              <a:t> </a:t>
            </a:r>
            <a:r>
              <a:rPr lang="ru-RU" sz="2600" dirty="0" err="1" smtClean="0"/>
              <a:t>и</a:t>
            </a:r>
            <a:r>
              <a:rPr lang="ru-RU" sz="2600" dirty="0" smtClean="0"/>
              <a:t> сочетаний звуков (ах, ух, </a:t>
            </a:r>
            <a:r>
              <a:rPr lang="ru-RU" sz="2600" dirty="0" smtClean="0"/>
              <a:t>уф). </a:t>
            </a:r>
            <a:r>
              <a:rPr lang="ru-RU" sz="2600" dirty="0" smtClean="0"/>
              <a:t>Эти дыхательные упражнения желательно проводить в игровой форме (жужжит пчела, гудит самолет, стучат колеса поезда и т. д.). </a:t>
            </a:r>
          </a:p>
          <a:p>
            <a:pPr>
              <a:buNone/>
            </a:pPr>
            <a:r>
              <a:rPr lang="ru-RU" sz="2600" dirty="0" smtClean="0"/>
              <a:t>Помещение, в котором находится ребенок, всегда должно быть хорошо проветрено: в чистом воздухе меньше микробов, уменьшается риск заболевания.</a:t>
            </a:r>
          </a:p>
          <a:p>
            <a:pPr>
              <a:buNone/>
            </a:pPr>
            <a:r>
              <a:rPr lang="ru-RU" sz="2600" dirty="0" smtClean="0"/>
              <a:t>Занятия рекомендуется проводить в облегченной одежде, при температуре воздуха не выше 17-20  градусов. Продолжительность занятий  от 10-12 до 30 минут в зависимости от возраста детей и периодичности занятий. Занятия могут проводиться педагогом, инструктором, воспитателем или медицинским работником дошкольного учреждения.</a:t>
            </a:r>
          </a:p>
          <a:p>
            <a:pPr>
              <a:buNone/>
            </a:pPr>
            <a:r>
              <a:rPr lang="ru-RU" sz="2600" dirty="0" smtClean="0"/>
              <a:t>Нагрузка постепенно увеличивается за счет увеличения числа повторений и усложнения упражнений.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39784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Три комплекса дыхательной гимнастики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Все три комплекса связаны между собой по степени увеличения физической нагрузки на определенные мышцы дыхательной системы и по технике выполнения.</a:t>
            </a:r>
          </a:p>
          <a:p>
            <a:r>
              <a:rPr lang="ru-RU" b="1" dirty="0" smtClean="0"/>
              <a:t>В первом комплексе</a:t>
            </a:r>
            <a:r>
              <a:rPr lang="ru-RU" dirty="0" smtClean="0"/>
              <a:t> больше внимания уделяется типам дыхания - </a:t>
            </a:r>
            <a:r>
              <a:rPr lang="ru-RU" dirty="0" err="1" smtClean="0"/>
              <a:t>успокаивающе-восстановляющему</a:t>
            </a:r>
            <a:r>
              <a:rPr lang="ru-RU" dirty="0" smtClean="0"/>
              <a:t> и очистительному (упражнения выполняются без особого напряжения мышц).</a:t>
            </a:r>
          </a:p>
          <a:p>
            <a:r>
              <a:rPr lang="ru-RU" b="1" dirty="0" smtClean="0"/>
              <a:t>Второй комплекс</a:t>
            </a:r>
            <a:r>
              <a:rPr lang="ru-RU" dirty="0" smtClean="0"/>
              <a:t> направлен на укрепление носоглотки, верхних дыхательных путей и легких с напряжением тонуса определенных групп мышц.</a:t>
            </a:r>
          </a:p>
          <a:p>
            <a:r>
              <a:rPr lang="ru-RU" b="1" dirty="0" smtClean="0"/>
              <a:t>Третий комплекс</a:t>
            </a:r>
            <a:r>
              <a:rPr lang="ru-RU" dirty="0" smtClean="0"/>
              <a:t> в основном направлен на укрепление мышечного тонуса всей дыхательной системы.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Рисунок 4"/>
          <p:cNvSpPr>
            <a:spLocks noGrp="1"/>
          </p:cNvSpPr>
          <p:nvPr>
            <p:ph type="pic" idx="1"/>
          </p:nvPr>
        </p:nvSpPr>
        <p:spPr/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6286512" y="264795"/>
            <a:ext cx="2571768" cy="495604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Выполнение упражнения «Погудим»  </a:t>
            </a:r>
          </a:p>
          <a:p>
            <a:endParaRPr lang="ru-RU" sz="2800" dirty="0" smtClean="0"/>
          </a:p>
          <a:p>
            <a:r>
              <a:rPr lang="ru-RU" sz="2800" dirty="0" smtClean="0"/>
              <a:t>Цель: выработка длительного плавного ротового выдоха. </a:t>
            </a:r>
          </a:p>
          <a:p>
            <a:endParaRPr lang="ru-RU" sz="2800" dirty="0"/>
          </a:p>
        </p:txBody>
      </p:sp>
      <p:pic>
        <p:nvPicPr>
          <p:cNvPr id="1026" name="Picture 2" descr="K:\20150127_1539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2"/>
            <a:ext cx="5786478" cy="6572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57950" y="214290"/>
            <a:ext cx="2500330" cy="5006553"/>
          </a:xfrm>
        </p:spPr>
        <p:txBody>
          <a:bodyPr/>
          <a:lstStyle/>
          <a:p>
            <a:r>
              <a:rPr lang="ru-RU" sz="2800" dirty="0" smtClean="0"/>
              <a:t>« Загони мяч в ворота</a:t>
            </a:r>
            <a:r>
              <a:rPr lang="ru-RU" sz="2800" dirty="0" smtClean="0"/>
              <a:t>». </a:t>
            </a:r>
          </a:p>
          <a:p>
            <a:r>
              <a:rPr lang="ru-RU" sz="2800" b="1" dirty="0" smtClean="0"/>
              <a:t> </a:t>
            </a:r>
            <a:endParaRPr lang="ru-RU" sz="2800" dirty="0" smtClean="0"/>
          </a:p>
          <a:p>
            <a:r>
              <a:rPr lang="ru-RU" sz="2400" dirty="0" smtClean="0"/>
              <a:t>Цель: выработка длительного, сильного, целенаправленного выдоха, развитие глазомера. </a:t>
            </a:r>
            <a:endParaRPr lang="ru-RU" sz="2400" dirty="0"/>
          </a:p>
        </p:txBody>
      </p:sp>
      <p:pic>
        <p:nvPicPr>
          <p:cNvPr id="2050" name="Picture 2" descr="K:\20150127_1542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5929354" cy="64294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K:\20150127_1543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0"/>
            <a:ext cx="7000924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57950" y="264795"/>
            <a:ext cx="2428892" cy="4956048"/>
          </a:xfrm>
        </p:spPr>
        <p:txBody>
          <a:bodyPr/>
          <a:lstStyle/>
          <a:p>
            <a:r>
              <a:rPr lang="ru-RU" sz="2400" dirty="0" smtClean="0"/>
              <a:t>. «Поиграем животиками». </a:t>
            </a:r>
            <a:r>
              <a:rPr lang="ru-RU" sz="2400" dirty="0" smtClean="0"/>
              <a:t> </a:t>
            </a:r>
          </a:p>
          <a:p>
            <a:endParaRPr lang="ru-RU" sz="2400" dirty="0" smtClean="0"/>
          </a:p>
          <a:p>
            <a:r>
              <a:rPr lang="ru-RU" sz="2000" dirty="0" smtClean="0"/>
              <a:t>Цель: формирование диафрагмального дыхания. </a:t>
            </a:r>
          </a:p>
          <a:p>
            <a:endParaRPr lang="ru-RU" dirty="0"/>
          </a:p>
        </p:txBody>
      </p:sp>
      <p:pic>
        <p:nvPicPr>
          <p:cNvPr id="4098" name="Picture 2" descr="K:\20150127_1549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5929354" cy="64294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79</TotalTime>
  <Words>455</Words>
  <PresentationFormat>Экран (4:3)</PresentationFormat>
  <Paragraphs>31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Эркер</vt:lpstr>
      <vt:lpstr>Дыхательная гимнастика </vt:lpstr>
      <vt:lpstr>       Особенности дыхания детей </vt:lpstr>
      <vt:lpstr>    Задачи дыхательной гимнастики</vt:lpstr>
      <vt:lpstr>       Техника выполнения дыхательных             упражнений. </vt:lpstr>
      <vt:lpstr>Три комплекса дыхательной гимнастики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Дыхательная гимнастика </dc:title>
  <dc:creator>Антон</dc:creator>
  <cp:lastModifiedBy>Антон</cp:lastModifiedBy>
  <cp:revision>10</cp:revision>
  <dcterms:created xsi:type="dcterms:W3CDTF">2015-01-24T15:45:13Z</dcterms:created>
  <dcterms:modified xsi:type="dcterms:W3CDTF">2015-01-27T17:16:10Z</dcterms:modified>
</cp:coreProperties>
</file>