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0" r:id="rId9"/>
    <p:sldId id="268" r:id="rId10"/>
    <p:sldId id="261" r:id="rId11"/>
    <p:sldId id="269" r:id="rId12"/>
    <p:sldId id="271" r:id="rId13"/>
    <p:sldId id="262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F566-9209-4CE3-AD31-EDA84D79BD18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6005A3-A8FE-41C9-84F9-EFB44DC95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F566-9209-4CE3-AD31-EDA84D79BD18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05A3-A8FE-41C9-84F9-EFB44DC95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F566-9209-4CE3-AD31-EDA84D79BD18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05A3-A8FE-41C9-84F9-EFB44DC95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F566-9209-4CE3-AD31-EDA84D79BD18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05A3-A8FE-41C9-84F9-EFB44DC95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F566-9209-4CE3-AD31-EDA84D79BD18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6005A3-A8FE-41C9-84F9-EFB44DC95B8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F566-9209-4CE3-AD31-EDA84D79BD18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05A3-A8FE-41C9-84F9-EFB44DC95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F566-9209-4CE3-AD31-EDA84D79BD18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05A3-A8FE-41C9-84F9-EFB44DC95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F566-9209-4CE3-AD31-EDA84D79BD18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05A3-A8FE-41C9-84F9-EFB44DC95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F566-9209-4CE3-AD31-EDA84D79BD18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05A3-A8FE-41C9-84F9-EFB44DC95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F566-9209-4CE3-AD31-EDA84D79BD18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05A3-A8FE-41C9-84F9-EFB44DC95B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F566-9209-4CE3-AD31-EDA84D79BD18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6005A3-A8FE-41C9-84F9-EFB44DC95B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6B9F566-9209-4CE3-AD31-EDA84D79BD18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26005A3-A8FE-41C9-84F9-EFB44DC95B8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Математика 1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УМК «Перспектива» </a:t>
            </a:r>
          </a:p>
          <a:p>
            <a:r>
              <a:rPr lang="ru-RU" dirty="0" smtClean="0"/>
              <a:t>Региональный семинар 12.02.2015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78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Первичная проверка понимания      </a:t>
            </a:r>
            <a:r>
              <a:rPr lang="ru-RU" sz="6000" b="1" dirty="0" smtClean="0">
                <a:solidFill>
                  <a:srgbClr val="00B050"/>
                </a:solidFill>
              </a:rPr>
              <a:t>+6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1574800"/>
            <a:ext cx="2880320" cy="452596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1+</a:t>
            </a:r>
            <a:r>
              <a:rPr lang="ru-RU" sz="5400" dirty="0" smtClean="0">
                <a:solidFill>
                  <a:srgbClr val="FF0000"/>
                </a:solidFill>
              </a:rPr>
              <a:t>6</a:t>
            </a:r>
            <a:r>
              <a:rPr lang="ru-RU" sz="5400" dirty="0" smtClean="0"/>
              <a:t>=7</a:t>
            </a:r>
          </a:p>
          <a:p>
            <a:r>
              <a:rPr lang="ru-RU" sz="5400" dirty="0" smtClean="0"/>
              <a:t>2+</a:t>
            </a:r>
            <a:r>
              <a:rPr lang="ru-RU" sz="5400" dirty="0" smtClean="0">
                <a:solidFill>
                  <a:srgbClr val="FF0000"/>
                </a:solidFill>
              </a:rPr>
              <a:t>6</a:t>
            </a:r>
            <a:r>
              <a:rPr lang="ru-RU" sz="5400" dirty="0" smtClean="0"/>
              <a:t>=8</a:t>
            </a:r>
          </a:p>
          <a:p>
            <a:r>
              <a:rPr lang="ru-RU" sz="5400" dirty="0" smtClean="0"/>
              <a:t>3+</a:t>
            </a:r>
            <a:r>
              <a:rPr lang="ru-RU" sz="5400" dirty="0" smtClean="0">
                <a:solidFill>
                  <a:srgbClr val="FF0000"/>
                </a:solidFill>
              </a:rPr>
              <a:t>6</a:t>
            </a:r>
            <a:r>
              <a:rPr lang="ru-RU" sz="5400" dirty="0" smtClean="0"/>
              <a:t>=9</a:t>
            </a:r>
          </a:p>
          <a:p>
            <a:r>
              <a:rPr lang="ru-RU" sz="5400" dirty="0" smtClean="0"/>
              <a:t>4+</a:t>
            </a:r>
            <a:r>
              <a:rPr lang="ru-RU" sz="5400" dirty="0" smtClean="0">
                <a:solidFill>
                  <a:srgbClr val="FF0000"/>
                </a:solidFill>
              </a:rPr>
              <a:t>6</a:t>
            </a:r>
            <a:r>
              <a:rPr lang="ru-RU" sz="5400" dirty="0" smtClean="0"/>
              <a:t>=10</a:t>
            </a:r>
            <a:endParaRPr lang="ru-RU" sz="5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23928" y="1628800"/>
            <a:ext cx="4458072" cy="4471963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6</a:t>
            </a:r>
            <a:r>
              <a:rPr lang="ru-RU" sz="5400" dirty="0" smtClean="0"/>
              <a:t>+1=7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6</a:t>
            </a:r>
            <a:r>
              <a:rPr lang="ru-RU" sz="5400" dirty="0" smtClean="0"/>
              <a:t>+2=8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6</a:t>
            </a:r>
            <a:r>
              <a:rPr lang="ru-RU" sz="5400" dirty="0" smtClean="0"/>
              <a:t>+3=9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6</a:t>
            </a:r>
            <a:r>
              <a:rPr lang="ru-RU" sz="5400" dirty="0" smtClean="0"/>
              <a:t>+4=10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9540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00B050"/>
                </a:solidFill>
              </a:rPr>
              <a:t>+7</a:t>
            </a:r>
            <a:endParaRPr lang="ru-RU" sz="88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568" y="1628801"/>
            <a:ext cx="3384376" cy="4176464"/>
          </a:xfrm>
        </p:spPr>
        <p:txBody>
          <a:bodyPr>
            <a:normAutofit/>
          </a:bodyPr>
          <a:lstStyle/>
          <a:p>
            <a:r>
              <a:rPr lang="ru-RU" sz="6600" dirty="0" smtClean="0"/>
              <a:t>1+</a:t>
            </a:r>
            <a:r>
              <a:rPr lang="ru-RU" sz="6600" dirty="0" smtClean="0">
                <a:solidFill>
                  <a:srgbClr val="FF0000"/>
                </a:solidFill>
              </a:rPr>
              <a:t>7</a:t>
            </a:r>
            <a:r>
              <a:rPr lang="ru-RU" sz="6600" dirty="0" smtClean="0"/>
              <a:t>=8</a:t>
            </a:r>
          </a:p>
          <a:p>
            <a:r>
              <a:rPr lang="ru-RU" sz="6600" dirty="0" smtClean="0"/>
              <a:t>2+</a:t>
            </a:r>
            <a:r>
              <a:rPr lang="ru-RU" sz="6600" dirty="0" smtClean="0">
                <a:solidFill>
                  <a:srgbClr val="FF0000"/>
                </a:solidFill>
              </a:rPr>
              <a:t>7</a:t>
            </a:r>
            <a:r>
              <a:rPr lang="ru-RU" sz="6600" dirty="0" smtClean="0"/>
              <a:t>=9</a:t>
            </a:r>
          </a:p>
          <a:p>
            <a:r>
              <a:rPr lang="ru-RU" sz="6600" dirty="0" smtClean="0"/>
              <a:t>3+</a:t>
            </a:r>
            <a:r>
              <a:rPr lang="ru-RU" sz="6600" dirty="0" smtClean="0">
                <a:solidFill>
                  <a:srgbClr val="FF0000"/>
                </a:solidFill>
              </a:rPr>
              <a:t>7</a:t>
            </a:r>
            <a:r>
              <a:rPr lang="ru-RU" sz="6600" dirty="0" smtClean="0"/>
              <a:t>=10</a:t>
            </a:r>
            <a:endParaRPr lang="ru-RU" sz="6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1628800"/>
            <a:ext cx="3291840" cy="4525963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7</a:t>
            </a:r>
            <a:r>
              <a:rPr lang="ru-RU" sz="6600" dirty="0" smtClean="0"/>
              <a:t>+1=8</a:t>
            </a:r>
          </a:p>
          <a:p>
            <a:r>
              <a:rPr lang="ru-RU" sz="6600" dirty="0" smtClean="0">
                <a:solidFill>
                  <a:srgbClr val="FF0000"/>
                </a:solidFill>
              </a:rPr>
              <a:t>7</a:t>
            </a:r>
            <a:r>
              <a:rPr lang="ru-RU" sz="6600" dirty="0" smtClean="0"/>
              <a:t>+2=9</a:t>
            </a:r>
          </a:p>
          <a:p>
            <a:r>
              <a:rPr lang="ru-RU" sz="6600" dirty="0" smtClean="0">
                <a:solidFill>
                  <a:srgbClr val="FF0000"/>
                </a:solidFill>
              </a:rPr>
              <a:t>7</a:t>
            </a:r>
            <a:r>
              <a:rPr lang="ru-RU" sz="6600" dirty="0" smtClean="0"/>
              <a:t>+3=10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417416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B050"/>
                </a:solidFill>
              </a:rPr>
              <a:t>+8,+9</a:t>
            </a:r>
            <a:endParaRPr lang="ru-RU" sz="66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1700808"/>
            <a:ext cx="4382968" cy="439995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1+</a:t>
            </a:r>
            <a:r>
              <a:rPr lang="ru-RU" sz="6000" dirty="0" smtClean="0">
                <a:solidFill>
                  <a:srgbClr val="FF0000"/>
                </a:solidFill>
              </a:rPr>
              <a:t>8</a:t>
            </a:r>
            <a:r>
              <a:rPr lang="ru-RU" sz="6000" dirty="0" smtClean="0"/>
              <a:t>=9</a:t>
            </a:r>
          </a:p>
          <a:p>
            <a:r>
              <a:rPr lang="ru-RU" sz="6000" dirty="0" smtClean="0"/>
              <a:t>2+</a:t>
            </a:r>
            <a:r>
              <a:rPr lang="ru-RU" sz="6000" dirty="0" smtClean="0">
                <a:solidFill>
                  <a:srgbClr val="FF0000"/>
                </a:solidFill>
              </a:rPr>
              <a:t>8</a:t>
            </a:r>
            <a:r>
              <a:rPr lang="ru-RU" sz="6000" dirty="0" smtClean="0"/>
              <a:t>=10</a:t>
            </a:r>
          </a:p>
          <a:p>
            <a:r>
              <a:rPr lang="ru-RU" sz="6000" dirty="0" smtClean="0"/>
              <a:t>1+</a:t>
            </a:r>
            <a:r>
              <a:rPr lang="ru-RU" sz="6000" dirty="0" smtClean="0">
                <a:solidFill>
                  <a:srgbClr val="FF0000"/>
                </a:solidFill>
              </a:rPr>
              <a:t>9</a:t>
            </a:r>
            <a:r>
              <a:rPr lang="ru-RU" sz="6000" dirty="0" smtClean="0"/>
              <a:t>=10</a:t>
            </a:r>
            <a:endParaRPr lang="ru-RU" sz="6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1628800"/>
            <a:ext cx="4026024" cy="4471963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8</a:t>
            </a:r>
            <a:r>
              <a:rPr lang="ru-RU" sz="6000" dirty="0" smtClean="0"/>
              <a:t>+1=9</a:t>
            </a:r>
          </a:p>
          <a:p>
            <a:r>
              <a:rPr lang="ru-RU" sz="6000" dirty="0" smtClean="0">
                <a:solidFill>
                  <a:srgbClr val="FF0000"/>
                </a:solidFill>
              </a:rPr>
              <a:t>8</a:t>
            </a:r>
            <a:r>
              <a:rPr lang="ru-RU" sz="6000" dirty="0" smtClean="0"/>
              <a:t>+2=10</a:t>
            </a:r>
          </a:p>
          <a:p>
            <a:r>
              <a:rPr lang="ru-RU" sz="6000" dirty="0" smtClean="0">
                <a:solidFill>
                  <a:srgbClr val="FF0000"/>
                </a:solidFill>
              </a:rPr>
              <a:t>9</a:t>
            </a:r>
            <a:r>
              <a:rPr lang="ru-RU" sz="6000" dirty="0" smtClean="0"/>
              <a:t>+1=10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8587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/>
          <a:lstStyle/>
          <a:p>
            <a:r>
              <a:rPr lang="ru-RU" dirty="0" smtClean="0"/>
              <a:t>Первичное закрепление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7681664" cy="4569371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Работа с учебником с 29 №1 ,№2 устно</a:t>
            </a:r>
          </a:p>
          <a:p>
            <a:r>
              <a:rPr lang="ru-RU" sz="3200" u="sng" dirty="0" smtClean="0"/>
              <a:t>Вывод</a:t>
            </a:r>
            <a:r>
              <a:rPr lang="ru-RU" sz="3200" dirty="0" smtClean="0"/>
              <a:t>: при сложении чисел 6,7,8,9. удобно использовать переместительное свойство сложения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«От перестановки слагаемых значение суммы не меняется»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70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/>
          <a:lstStyle/>
          <a:p>
            <a:r>
              <a:rPr lang="ru-RU" dirty="0" smtClean="0"/>
              <a:t>Подведение итогов. 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00B050"/>
                </a:solidFill>
              </a:rPr>
              <a:t>МОЛОДЦЫ!</a:t>
            </a:r>
            <a:endParaRPr lang="ru-RU" sz="9600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56992"/>
            <a:ext cx="4104456" cy="295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85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Оргмомент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24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Постановка целей и задач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352928" cy="446449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«Я слышу-я    забываю, я вижу- я запоминаю,</a:t>
            </a:r>
          </a:p>
          <a:p>
            <a:r>
              <a:rPr lang="ru-RU" sz="5400" dirty="0" smtClean="0"/>
              <a:t> я делаю- я усваиваю»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4830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7620000" cy="437356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Сравнение отрезков</a:t>
            </a:r>
          </a:p>
          <a:p>
            <a:r>
              <a:rPr lang="ru-RU" sz="5400" dirty="0" smtClean="0"/>
              <a:t>       АБ </a:t>
            </a:r>
            <a:r>
              <a:rPr lang="en-US" sz="5400" dirty="0"/>
              <a:t>&lt;</a:t>
            </a:r>
            <a:r>
              <a:rPr lang="ru-RU" sz="5400" dirty="0" smtClean="0"/>
              <a:t>  ВГ</a:t>
            </a:r>
          </a:p>
          <a:p>
            <a:r>
              <a:rPr lang="ru-RU" sz="5400" dirty="0"/>
              <a:t> </a:t>
            </a:r>
            <a:r>
              <a:rPr lang="ru-RU" sz="5400" dirty="0" smtClean="0"/>
              <a:t>      ВГ</a:t>
            </a:r>
            <a:r>
              <a:rPr lang="en-US" sz="5400" dirty="0" smtClean="0"/>
              <a:t>&gt;</a:t>
            </a:r>
            <a:r>
              <a:rPr lang="ru-RU" sz="5400" dirty="0" smtClean="0"/>
              <a:t>  ДЕ</a:t>
            </a:r>
          </a:p>
          <a:p>
            <a:r>
              <a:rPr lang="ru-RU" sz="5400" dirty="0" smtClean="0"/>
              <a:t>       АБ  </a:t>
            </a:r>
            <a:r>
              <a:rPr lang="en-US" sz="5400" dirty="0" smtClean="0"/>
              <a:t>&gt;</a:t>
            </a:r>
            <a:r>
              <a:rPr lang="ru-RU" sz="5400" dirty="0" smtClean="0"/>
              <a:t> ДЕ</a:t>
            </a:r>
          </a:p>
          <a:p>
            <a:pPr marL="457200" indent="-457200">
              <a:buAutoNum type="arabicPeriod"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9066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Арифметический диктант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8435280" cy="4340696"/>
          </a:xfrm>
        </p:spPr>
        <p:txBody>
          <a:bodyPr>
            <a:normAutofit/>
          </a:bodyPr>
          <a:lstStyle/>
          <a:p>
            <a:r>
              <a:rPr lang="ru-RU" sz="5400" b="0" dirty="0" smtClean="0"/>
              <a:t>6+2=8    7-2=9    8-4=4             </a:t>
            </a:r>
          </a:p>
          <a:p>
            <a:r>
              <a:rPr lang="ru-RU" sz="5400" b="0" dirty="0" smtClean="0"/>
              <a:t>3+4=7     9-4=5   7+3=10</a:t>
            </a:r>
          </a:p>
          <a:p>
            <a:r>
              <a:rPr lang="ru-RU" sz="5400" b="0" dirty="0" smtClean="0"/>
              <a:t>5+1=6     5+3=8   8+2=10</a:t>
            </a:r>
            <a:endParaRPr lang="ru-RU" sz="5400" b="0" dirty="0"/>
          </a:p>
        </p:txBody>
      </p:sp>
    </p:spTree>
    <p:extLst>
      <p:ext uri="{BB962C8B-B14F-4D97-AF65-F5344CB8AC3E}">
        <p14:creationId xmlns:p14="http://schemas.microsoft.com/office/powerpoint/2010/main" val="245688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323528" y="1700808"/>
            <a:ext cx="7753672" cy="442535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5400" dirty="0" smtClean="0"/>
              <a:t>Условие</a:t>
            </a:r>
          </a:p>
          <a:p>
            <a:pPr marL="457200" indent="-457200">
              <a:buAutoNum type="arabicPeriod"/>
            </a:pPr>
            <a:r>
              <a:rPr lang="ru-RU" sz="5400" dirty="0" smtClean="0"/>
              <a:t>Вопрос</a:t>
            </a:r>
          </a:p>
          <a:p>
            <a:pPr marL="457200" indent="-457200">
              <a:buAutoNum type="arabicPeriod"/>
            </a:pPr>
            <a:r>
              <a:rPr lang="ru-RU" sz="5400" dirty="0" smtClean="0"/>
              <a:t>Решение</a:t>
            </a:r>
          </a:p>
          <a:p>
            <a:pPr marL="457200" indent="-457200">
              <a:buAutoNum type="arabicPeriod"/>
            </a:pPr>
            <a:r>
              <a:rPr lang="ru-RU" sz="5400" dirty="0" smtClean="0"/>
              <a:t>Ответ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89486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Способы сложения чисел 6,7,8,9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7+</a:t>
            </a:r>
            <a:r>
              <a:rPr lang="ru-RU" sz="4800" dirty="0" smtClean="0">
                <a:solidFill>
                  <a:srgbClr val="FF0000"/>
                </a:solidFill>
              </a:rPr>
              <a:t>1</a:t>
            </a:r>
            <a:r>
              <a:rPr lang="ru-RU" sz="4800" dirty="0" smtClean="0"/>
              <a:t>+</a:t>
            </a:r>
            <a:r>
              <a:rPr lang="ru-RU" sz="4800" dirty="0" smtClean="0">
                <a:solidFill>
                  <a:srgbClr val="FF0000"/>
                </a:solidFill>
              </a:rPr>
              <a:t>1</a:t>
            </a:r>
            <a:r>
              <a:rPr lang="ru-RU" sz="4800" dirty="0" smtClean="0"/>
              <a:t>=9             7+</a:t>
            </a:r>
            <a:r>
              <a:rPr lang="ru-RU" sz="4800" dirty="0" smtClean="0">
                <a:solidFill>
                  <a:srgbClr val="FF0000"/>
                </a:solidFill>
              </a:rPr>
              <a:t>2</a:t>
            </a:r>
            <a:r>
              <a:rPr lang="ru-RU" sz="4800" dirty="0" smtClean="0"/>
              <a:t>=9</a:t>
            </a:r>
          </a:p>
          <a:p>
            <a:r>
              <a:rPr lang="ru-RU" sz="4800" dirty="0" smtClean="0"/>
              <a:t>5+</a:t>
            </a:r>
            <a:r>
              <a:rPr lang="ru-RU" sz="4800" dirty="0" smtClean="0">
                <a:solidFill>
                  <a:srgbClr val="FF0000"/>
                </a:solidFill>
              </a:rPr>
              <a:t>2</a:t>
            </a:r>
            <a:r>
              <a:rPr lang="ru-RU" sz="4800" dirty="0" smtClean="0"/>
              <a:t>+</a:t>
            </a:r>
            <a:r>
              <a:rPr lang="ru-RU" sz="4800" dirty="0" smtClean="0">
                <a:solidFill>
                  <a:srgbClr val="FF0000"/>
                </a:solidFill>
              </a:rPr>
              <a:t>1</a:t>
            </a:r>
            <a:r>
              <a:rPr lang="ru-RU" sz="4800" dirty="0" smtClean="0"/>
              <a:t>=8              5+</a:t>
            </a:r>
            <a:r>
              <a:rPr lang="ru-RU" sz="4800" dirty="0" smtClean="0">
                <a:solidFill>
                  <a:srgbClr val="FF0000"/>
                </a:solidFill>
              </a:rPr>
              <a:t>3</a:t>
            </a:r>
            <a:r>
              <a:rPr lang="ru-RU" sz="4800" dirty="0" smtClean="0"/>
              <a:t>=8</a:t>
            </a:r>
          </a:p>
          <a:p>
            <a:r>
              <a:rPr lang="ru-RU" sz="4800" dirty="0" smtClean="0"/>
              <a:t>6+</a:t>
            </a:r>
            <a:r>
              <a:rPr lang="ru-RU" sz="4800" dirty="0" smtClean="0">
                <a:solidFill>
                  <a:srgbClr val="FF0000"/>
                </a:solidFill>
              </a:rPr>
              <a:t>3</a:t>
            </a:r>
            <a:r>
              <a:rPr lang="ru-RU" sz="4800" dirty="0" smtClean="0"/>
              <a:t>+</a:t>
            </a:r>
            <a:r>
              <a:rPr lang="ru-RU" sz="4800" dirty="0" smtClean="0">
                <a:solidFill>
                  <a:srgbClr val="FF0000"/>
                </a:solidFill>
              </a:rPr>
              <a:t>1</a:t>
            </a:r>
            <a:r>
              <a:rPr lang="ru-RU" sz="4800" dirty="0" smtClean="0"/>
              <a:t>=10            6+</a:t>
            </a:r>
            <a:r>
              <a:rPr lang="ru-RU" sz="4800" dirty="0" smtClean="0">
                <a:solidFill>
                  <a:srgbClr val="FF0000"/>
                </a:solidFill>
              </a:rPr>
              <a:t>4</a:t>
            </a:r>
            <a:r>
              <a:rPr lang="ru-RU" sz="4800" dirty="0" smtClean="0"/>
              <a:t>=10</a:t>
            </a:r>
          </a:p>
          <a:p>
            <a:r>
              <a:rPr lang="ru-RU" sz="4800" dirty="0" smtClean="0"/>
              <a:t>5+</a:t>
            </a:r>
            <a:r>
              <a:rPr lang="ru-RU" sz="4800" dirty="0" smtClean="0">
                <a:solidFill>
                  <a:srgbClr val="FF0000"/>
                </a:solidFill>
              </a:rPr>
              <a:t>4</a:t>
            </a:r>
            <a:r>
              <a:rPr lang="ru-RU" sz="4800" dirty="0" smtClean="0"/>
              <a:t>+</a:t>
            </a:r>
            <a:r>
              <a:rPr lang="ru-RU" sz="4800" dirty="0" smtClean="0">
                <a:solidFill>
                  <a:srgbClr val="FF0000"/>
                </a:solidFill>
              </a:rPr>
              <a:t>1</a:t>
            </a:r>
            <a:r>
              <a:rPr lang="ru-RU" sz="4800" dirty="0" smtClean="0"/>
              <a:t>=10            5+</a:t>
            </a:r>
            <a:r>
              <a:rPr lang="ru-RU" sz="4800" dirty="0" smtClean="0">
                <a:solidFill>
                  <a:srgbClr val="FF0000"/>
                </a:solidFill>
              </a:rPr>
              <a:t>5</a:t>
            </a:r>
            <a:r>
              <a:rPr lang="ru-RU" sz="4800" dirty="0" smtClean="0"/>
              <a:t>=10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3595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Первичное усвоение новых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Тема урока «Сложение чисел 6,7,8,9»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9650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endSnd/>
        </p:sndAc>
      </p:transition>
    </mc:Choice>
    <mc:Fallback xmlns="">
      <p:transition spd="slow"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7848872" cy="4896544"/>
          </a:xfrm>
        </p:spPr>
        <p:txBody>
          <a:bodyPr>
            <a:noAutofit/>
          </a:bodyPr>
          <a:lstStyle/>
          <a:p>
            <a:r>
              <a:rPr lang="ru-RU" sz="4000" dirty="0" smtClean="0"/>
              <a:t>1.  Прочитаю выражение</a:t>
            </a:r>
          </a:p>
          <a:p>
            <a:r>
              <a:rPr lang="ru-RU" sz="4000" dirty="0" smtClean="0"/>
              <a:t>2. Вспомню переместительное свойство сложения</a:t>
            </a:r>
          </a:p>
          <a:p>
            <a:r>
              <a:rPr lang="ru-RU" sz="4000" dirty="0" smtClean="0"/>
              <a:t>3. Поменяю слагаемые местами</a:t>
            </a:r>
          </a:p>
          <a:p>
            <a:r>
              <a:rPr lang="ru-RU" sz="4000" dirty="0" smtClean="0"/>
              <a:t>4. Назову значение суммы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8799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62</TotalTime>
  <Words>182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Главная</vt:lpstr>
      <vt:lpstr>Математика 1 класс</vt:lpstr>
      <vt:lpstr> Оргмомент</vt:lpstr>
      <vt:lpstr>Постановка целей и задач урока</vt:lpstr>
      <vt:lpstr>Актуализация знаний</vt:lpstr>
      <vt:lpstr>Арифметический диктант</vt:lpstr>
      <vt:lpstr>Решение задач</vt:lpstr>
      <vt:lpstr>Способы сложения чисел 6,7,8,9</vt:lpstr>
      <vt:lpstr>Первичное усвоение новых знаний</vt:lpstr>
      <vt:lpstr>Алгоритм</vt:lpstr>
      <vt:lpstr>Первичная проверка понимания      +6</vt:lpstr>
      <vt:lpstr>+7</vt:lpstr>
      <vt:lpstr>+8,+9</vt:lpstr>
      <vt:lpstr>Первичное закрепление</vt:lpstr>
      <vt:lpstr>Подведение итогов. 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1 класс</dc:title>
  <dc:creator>Миляуша</dc:creator>
  <cp:lastModifiedBy>Миляуша</cp:lastModifiedBy>
  <cp:revision>7</cp:revision>
  <dcterms:created xsi:type="dcterms:W3CDTF">2015-02-11T18:41:08Z</dcterms:created>
  <dcterms:modified xsi:type="dcterms:W3CDTF">2015-02-11T20:05:53Z</dcterms:modified>
</cp:coreProperties>
</file>