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хлом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3629025" cy="3752850"/>
          </a:xfrm>
          <a:prstGeom prst="rect">
            <a:avLst/>
          </a:prstGeom>
        </p:spPr>
      </p:pic>
      <p:pic>
        <p:nvPicPr>
          <p:cNvPr id="7" name="Рисунок 6" descr="Бар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290"/>
            <a:ext cx="1547805" cy="2870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3372" y="3643314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Дидактическая игра по изобразительной деятельности для детей подготовительной       к  школе группы.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Автор воспитатель МБДОУ №19 г. Самара Горшкова  Наталья Ивановна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0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НАШИ ЛЮБИМЫЕ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УЗОРЫ!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357686" cy="5505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1142984"/>
            <a:ext cx="4857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aettenschweiler" pitchFamily="34" charset="0"/>
              </a:rPr>
              <a:t>МОЛОДЦЫ !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aettenschweiler" pitchFamily="34" charset="0"/>
            </a:endParaRPr>
          </a:p>
        </p:txBody>
      </p:sp>
      <p:pic>
        <p:nvPicPr>
          <p:cNvPr id="5" name="Рисунок 4" descr="Бар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286124"/>
            <a:ext cx="1452564" cy="269384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814" y="3409963"/>
            <a:ext cx="3095186" cy="34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488" y="214291"/>
            <a:ext cx="5929354" cy="3877985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Цель игры: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закрепить знания о  декоративном искусстве, о народных игрушках;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упражнять в умении различать виды росписи (хохломская, городецкая и др.).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500439"/>
            <a:ext cx="5715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Правила: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прочитать задание и наводить курсор  точно на картинку (правильный ответ –картинка остается на экране, неправильный ответ- картинка исчезает).</a:t>
            </a:r>
          </a:p>
          <a:p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034" y="571480"/>
            <a:ext cx="7929618" cy="5643602"/>
          </a:xfrm>
          <a:prstGeom prst="horizontalScroll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aettenschweiler" pitchFamily="34" charset="0"/>
              </a:rPr>
              <a:t>ЖЕЛАЮ  УДАЧИ !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1f43b2b6476f68c08ec3f09d25619.jpg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2238375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7" y="5857892"/>
            <a:ext cx="8429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Найдите  картинки с элементами,  которые используются  в дымковской росписи.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5191f43b2b6476f68c08ec3f09d25619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285992"/>
            <a:ext cx="1781175" cy="3429000"/>
          </a:xfrm>
          <a:prstGeom prst="rect">
            <a:avLst/>
          </a:prstGeom>
        </p:spPr>
      </p:pic>
      <p:pic>
        <p:nvPicPr>
          <p:cNvPr id="10" name="Рисунок 9" descr="дым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496"/>
            <a:ext cx="3803879" cy="2533643"/>
          </a:xfrm>
          <a:prstGeom prst="rect">
            <a:avLst/>
          </a:prstGeom>
        </p:spPr>
      </p:pic>
      <p:pic>
        <p:nvPicPr>
          <p:cNvPr id="11" name="Рисунок 10" descr="же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285728"/>
            <a:ext cx="2857500" cy="21621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143248"/>
            <a:ext cx="3148668" cy="2571744"/>
          </a:xfrm>
          <a:prstGeom prst="rect">
            <a:avLst/>
          </a:prstGeom>
        </p:spPr>
      </p:pic>
      <p:pic>
        <p:nvPicPr>
          <p:cNvPr id="4" name="Рисунок 3" descr="тв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00438"/>
            <a:ext cx="2928958" cy="2928958"/>
          </a:xfrm>
          <a:prstGeom prst="rect">
            <a:avLst/>
          </a:prstGeom>
        </p:spPr>
      </p:pic>
      <p:pic>
        <p:nvPicPr>
          <p:cNvPr id="5" name="Рисунок 4" descr="бого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14290"/>
            <a:ext cx="4000496" cy="2665330"/>
          </a:xfrm>
          <a:prstGeom prst="rect">
            <a:avLst/>
          </a:prstGeom>
        </p:spPr>
      </p:pic>
      <p:pic>
        <p:nvPicPr>
          <p:cNvPr id="6" name="Рисунок 5" descr="Бара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8604"/>
            <a:ext cx="1810462" cy="3357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6286520"/>
            <a:ext cx="510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Найдите дымковскую игрушку.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hlom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357562"/>
            <a:ext cx="2786082" cy="2746281"/>
          </a:xfrm>
          <a:prstGeom prst="rect">
            <a:avLst/>
          </a:prstGeom>
        </p:spPr>
      </p:pic>
      <p:pic>
        <p:nvPicPr>
          <p:cNvPr id="5" name="Рисунок 4" descr="гжел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85728"/>
            <a:ext cx="2149412" cy="2981748"/>
          </a:xfrm>
          <a:prstGeom prst="rect">
            <a:avLst/>
          </a:prstGeom>
        </p:spPr>
      </p:pic>
      <p:pic>
        <p:nvPicPr>
          <p:cNvPr id="6" name="Рисунок 5" descr="подн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66"/>
            <a:ext cx="3428992" cy="2571744"/>
          </a:xfrm>
          <a:prstGeom prst="rect">
            <a:avLst/>
          </a:prstGeom>
        </p:spPr>
      </p:pic>
      <p:pic>
        <p:nvPicPr>
          <p:cNvPr id="8" name="Рисунок 7" descr="хохлом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1785950" cy="3027034"/>
          </a:xfrm>
          <a:prstGeom prst="rect">
            <a:avLst/>
          </a:prstGeom>
        </p:spPr>
      </p:pic>
      <p:pic>
        <p:nvPicPr>
          <p:cNvPr id="9" name="Рисунок 8" descr="хохл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428596" y="3247109"/>
            <a:ext cx="3143272" cy="2944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6286520"/>
            <a:ext cx="788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Найдите предметы, которые расписаны в стиле хохлома.</a:t>
            </a:r>
            <a:endParaRPr lang="ru-RU" sz="24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L -0.37794 7.40741E-7 " pathEditMode="relative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40741E-7 L 0.071 0.23079 " pathEditMode="relative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214422"/>
            <a:ext cx="5126928" cy="4187531"/>
          </a:xfrm>
          <a:prstGeom prst="rect">
            <a:avLst/>
          </a:prstGeom>
        </p:spPr>
      </p:pic>
      <p:pic>
        <p:nvPicPr>
          <p:cNvPr id="3" name="Рисунок 2" descr="горд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286125" cy="1143000"/>
          </a:xfrm>
          <a:prstGeom prst="rect">
            <a:avLst/>
          </a:prstGeom>
        </p:spPr>
      </p:pic>
      <p:pic>
        <p:nvPicPr>
          <p:cNvPr id="4" name="Рисунок 3" descr="горд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3190875" cy="1181100"/>
          </a:xfrm>
          <a:prstGeom prst="rect">
            <a:avLst/>
          </a:prstGeom>
        </p:spPr>
      </p:pic>
      <p:pic>
        <p:nvPicPr>
          <p:cNvPr id="5" name="Рисунок 4" descr="гор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643446"/>
            <a:ext cx="3014661" cy="1734097"/>
          </a:xfrm>
          <a:prstGeom prst="rect">
            <a:avLst/>
          </a:prstGeom>
        </p:spPr>
      </p:pic>
      <p:pic>
        <p:nvPicPr>
          <p:cNvPr id="6" name="Рисунок 5" descr="дым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928934"/>
            <a:ext cx="3286147" cy="1456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5715016"/>
            <a:ext cx="4763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Определите, какими элементами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расписана эта лошадка.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е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371732" cy="3434070"/>
          </a:xfrm>
          <a:prstGeom prst="rect">
            <a:avLst/>
          </a:prstGeom>
        </p:spPr>
      </p:pic>
      <p:pic>
        <p:nvPicPr>
          <p:cNvPr id="3" name="Рисунок 2" descr="городец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86190"/>
            <a:ext cx="2713986" cy="2701924"/>
          </a:xfrm>
          <a:prstGeom prst="rect">
            <a:avLst/>
          </a:prstGeom>
        </p:spPr>
      </p:pic>
      <p:pic>
        <p:nvPicPr>
          <p:cNvPr id="5" name="Рисунок 4" descr="шкату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85728"/>
            <a:ext cx="2857496" cy="2857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5286388"/>
            <a:ext cx="414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Найдите предметы городецкой росписи.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пря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286128"/>
            <a:ext cx="2503171" cy="3750069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85728"/>
            <a:ext cx="2564741" cy="3259359"/>
          </a:xfrm>
          <a:prstGeom prst="rect">
            <a:avLst/>
          </a:prstGeom>
        </p:spPr>
      </p:pic>
      <p:pic>
        <p:nvPicPr>
          <p:cNvPr id="4" name="Рисунок 3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2428892" cy="3157560"/>
          </a:xfrm>
          <a:prstGeom prst="rect">
            <a:avLst/>
          </a:prstGeom>
        </p:spPr>
      </p:pic>
      <p:pic>
        <p:nvPicPr>
          <p:cNvPr id="5" name="Рисунок 4" descr="бого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642918"/>
            <a:ext cx="3273879" cy="2181222"/>
          </a:xfrm>
          <a:prstGeom prst="rect">
            <a:avLst/>
          </a:prstGeom>
        </p:spPr>
      </p:pic>
      <p:pic>
        <p:nvPicPr>
          <p:cNvPr id="6" name="Рисунок 5" descr="богор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786190"/>
            <a:ext cx="3186286" cy="2714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929198"/>
            <a:ext cx="4853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Какие из представленных игрушек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называются </a:t>
            </a:r>
            <a:r>
              <a:rPr lang="ru-RU" sz="2400" b="1" dirty="0" err="1" smtClean="0">
                <a:solidFill>
                  <a:schemeClr val="bg1"/>
                </a:solidFill>
              </a:rPr>
              <a:t>богородскими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жель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637" y="3714753"/>
            <a:ext cx="2697148" cy="2643206"/>
          </a:xfrm>
          <a:prstGeom prst="rect">
            <a:avLst/>
          </a:prstGeom>
        </p:spPr>
      </p:pic>
      <p:pic>
        <p:nvPicPr>
          <p:cNvPr id="3" name="Рисунок 2" descr="43314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57166"/>
            <a:ext cx="2357454" cy="2969443"/>
          </a:xfrm>
          <a:prstGeom prst="rect">
            <a:avLst/>
          </a:prstGeom>
        </p:spPr>
      </p:pic>
      <p:pic>
        <p:nvPicPr>
          <p:cNvPr id="4" name="Рисунок 3" descr="гжель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2714644" cy="277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6" y="464344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Найдите четвертое лишнее. Как называется «сине-белая» роспись?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тв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571480"/>
            <a:ext cx="2714644" cy="271464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21</cp:revision>
  <dcterms:created xsi:type="dcterms:W3CDTF">2015-04-19T16:23:49Z</dcterms:created>
  <dcterms:modified xsi:type="dcterms:W3CDTF">2015-04-20T17:48:00Z</dcterms:modified>
</cp:coreProperties>
</file>