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sldIdLst>
    <p:sldId id="277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66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9797FF"/>
    <a:srgbClr val="FF7979"/>
    <a:srgbClr val="FFCDCD"/>
    <a:srgbClr val="6666FF"/>
    <a:srgbClr val="3333FF"/>
    <a:srgbClr val="3386FF"/>
    <a:srgbClr val="0066FF"/>
    <a:srgbClr val="4F9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42" autoAdjust="0"/>
    <p:restoredTop sz="94714" autoAdjust="0"/>
  </p:normalViewPr>
  <p:slideViewPr>
    <p:cSldViewPr>
      <p:cViewPr>
        <p:scale>
          <a:sx n="80" d="100"/>
          <a:sy n="80" d="100"/>
        </p:scale>
        <p:origin x="-128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12F81B-F813-45C9-B1B4-38C8894A6F5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D91541C-6418-4628-B9C6-6B6BEBC0A9FB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408C47"/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«Чужой» мир</a:t>
          </a:r>
          <a:endParaRPr lang="ru-RU" dirty="0">
            <a:solidFill>
              <a:schemeClr val="bg1"/>
            </a:solidFill>
          </a:endParaRPr>
        </a:p>
      </dgm:t>
    </dgm:pt>
    <dgm:pt modelId="{28C9A203-9590-402E-B858-69EC23EE1F08}" type="parTrans" cxnId="{39DDE4F6-5812-4274-9F45-1A732AF86B2B}">
      <dgm:prSet/>
      <dgm:spPr/>
      <dgm:t>
        <a:bodyPr/>
        <a:lstStyle/>
        <a:p>
          <a:endParaRPr lang="ru-RU"/>
        </a:p>
      </dgm:t>
    </dgm:pt>
    <dgm:pt modelId="{8109D623-175C-437D-9356-AE7E08D8736A}" type="sibTrans" cxnId="{39DDE4F6-5812-4274-9F45-1A732AF86B2B}">
      <dgm:prSet/>
      <dgm:spPr/>
      <dgm:t>
        <a:bodyPr/>
        <a:lstStyle/>
        <a:p>
          <a:endParaRPr lang="ru-RU"/>
        </a:p>
      </dgm:t>
    </dgm:pt>
    <dgm:pt modelId="{1D95D485-716E-4C85-A5FF-61EBE3A3837B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Опасные контакты с незнакомыми людьми</a:t>
          </a:r>
          <a:endParaRPr lang="ru-RU" b="1" dirty="0"/>
        </a:p>
      </dgm:t>
    </dgm:pt>
    <dgm:pt modelId="{B66D69F1-1E32-4868-83F1-91538DDD08BA}" type="parTrans" cxnId="{40C6DD91-2596-4DFE-BA4F-785C98758343}">
      <dgm:prSet/>
      <dgm:spPr>
        <a:solidFill>
          <a:srgbClr val="D1FFA3"/>
        </a:solidFill>
        <a:ln>
          <a:solidFill>
            <a:schemeClr val="bg1"/>
          </a:solidFill>
        </a:ln>
      </dgm:spPr>
      <dgm:t>
        <a:bodyPr/>
        <a:lstStyle/>
        <a:p>
          <a:endParaRPr lang="ru-RU" dirty="0"/>
        </a:p>
      </dgm:t>
    </dgm:pt>
    <dgm:pt modelId="{1F3D6667-C433-4BA0-A188-5EAE1CCD75F8}" type="sibTrans" cxnId="{40C6DD91-2596-4DFE-BA4F-785C98758343}">
      <dgm:prSet/>
      <dgm:spPr/>
      <dgm:t>
        <a:bodyPr/>
        <a:lstStyle/>
        <a:p>
          <a:endParaRPr lang="ru-RU"/>
        </a:p>
      </dgm:t>
    </dgm:pt>
    <dgm:pt modelId="{2A5F1DC9-3379-4F7D-B31E-CBDC9BBCF85C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Ребенок и другие дети</a:t>
          </a:r>
          <a:endParaRPr lang="ru-RU" b="1" dirty="0"/>
        </a:p>
      </dgm:t>
    </dgm:pt>
    <dgm:pt modelId="{95BA6A7B-5751-47A2-89E3-47E7E74A9A8B}" type="parTrans" cxnId="{42B9EBAE-393D-40BE-B76E-F46F8D9CB310}">
      <dgm:prSet/>
      <dgm:spPr>
        <a:solidFill>
          <a:srgbClr val="D1FFA3"/>
        </a:solidFill>
        <a:ln>
          <a:solidFill>
            <a:schemeClr val="bg1"/>
          </a:solidFill>
        </a:ln>
      </dgm:spPr>
      <dgm:t>
        <a:bodyPr/>
        <a:lstStyle/>
        <a:p>
          <a:endParaRPr lang="ru-RU" dirty="0"/>
        </a:p>
      </dgm:t>
    </dgm:pt>
    <dgm:pt modelId="{802A04EC-10EF-4636-9C88-A09B36FAC8DE}" type="sibTrans" cxnId="{42B9EBAE-393D-40BE-B76E-F46F8D9CB310}">
      <dgm:prSet/>
      <dgm:spPr/>
      <dgm:t>
        <a:bodyPr/>
        <a:lstStyle/>
        <a:p>
          <a:endParaRPr lang="ru-RU"/>
        </a:p>
      </dgm:t>
    </dgm:pt>
    <dgm:pt modelId="{4AA895A1-1692-42A0-BACB-F55519A9DD81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Обманчивая внешность</a:t>
          </a:r>
          <a:endParaRPr lang="ru-RU" b="1" dirty="0"/>
        </a:p>
      </dgm:t>
    </dgm:pt>
    <dgm:pt modelId="{0DEE770A-4BCA-4649-8419-C0AE51E6FFEF}" type="parTrans" cxnId="{2F56E0B0-DF32-4A44-8872-DC91DC53C1D9}">
      <dgm:prSet/>
      <dgm:spPr>
        <a:solidFill>
          <a:srgbClr val="D1FFA3"/>
        </a:solidFill>
        <a:ln>
          <a:solidFill>
            <a:schemeClr val="bg1"/>
          </a:solidFill>
        </a:ln>
      </dgm:spPr>
      <dgm:t>
        <a:bodyPr/>
        <a:lstStyle/>
        <a:p>
          <a:endParaRPr lang="ru-RU" dirty="0"/>
        </a:p>
      </dgm:t>
    </dgm:pt>
    <dgm:pt modelId="{30ACB367-8529-4F81-BAB8-1028E772511B}" type="sibTrans" cxnId="{2F56E0B0-DF32-4A44-8872-DC91DC53C1D9}">
      <dgm:prSet/>
      <dgm:spPr/>
      <dgm:t>
        <a:bodyPr/>
        <a:lstStyle/>
        <a:p>
          <a:endParaRPr lang="ru-RU"/>
        </a:p>
      </dgm:t>
    </dgm:pt>
    <dgm:pt modelId="{42EDEA50-EEC7-46FB-9655-9A8694C1D4BC}">
      <dgm:prSet phldrT="[Текст]" phldr="1"/>
      <dgm:spPr/>
      <dgm:t>
        <a:bodyPr/>
        <a:lstStyle/>
        <a:p>
          <a:endParaRPr lang="ru-RU" dirty="0"/>
        </a:p>
      </dgm:t>
    </dgm:pt>
    <dgm:pt modelId="{4FF78705-4730-4B40-BF01-EBF2EBA2F1A9}" type="parTrans" cxnId="{84F2E3A6-2813-48E5-845E-BB16B81D997D}">
      <dgm:prSet/>
      <dgm:spPr/>
      <dgm:t>
        <a:bodyPr/>
        <a:lstStyle/>
        <a:p>
          <a:endParaRPr lang="ru-RU"/>
        </a:p>
      </dgm:t>
    </dgm:pt>
    <dgm:pt modelId="{194AD205-B8A0-4C94-8C72-7754E1F7AE18}" type="sibTrans" cxnId="{84F2E3A6-2813-48E5-845E-BB16B81D997D}">
      <dgm:prSet/>
      <dgm:spPr/>
      <dgm:t>
        <a:bodyPr/>
        <a:lstStyle/>
        <a:p>
          <a:endParaRPr lang="ru-RU"/>
        </a:p>
      </dgm:t>
    </dgm:pt>
    <dgm:pt modelId="{64DB2ED8-04C7-4DED-96AF-D4241F33CD99}">
      <dgm:prSet phldrT="[Текст]" phldr="1"/>
      <dgm:spPr/>
      <dgm:t>
        <a:bodyPr/>
        <a:lstStyle/>
        <a:p>
          <a:endParaRPr lang="ru-RU" dirty="0"/>
        </a:p>
      </dgm:t>
    </dgm:pt>
    <dgm:pt modelId="{EE4FD538-A081-40D2-87FC-E6F649DFC24F}" type="parTrans" cxnId="{68F385A6-22B2-4722-B6F9-B812B29EE629}">
      <dgm:prSet/>
      <dgm:spPr/>
      <dgm:t>
        <a:bodyPr/>
        <a:lstStyle/>
        <a:p>
          <a:endParaRPr lang="ru-RU"/>
        </a:p>
      </dgm:t>
    </dgm:pt>
    <dgm:pt modelId="{50957699-DA98-4A7E-A434-B6F18AC3D35B}" type="sibTrans" cxnId="{68F385A6-22B2-4722-B6F9-B812B29EE629}">
      <dgm:prSet/>
      <dgm:spPr/>
      <dgm:t>
        <a:bodyPr/>
        <a:lstStyle/>
        <a:p>
          <a:endParaRPr lang="ru-RU"/>
        </a:p>
      </dgm:t>
    </dgm:pt>
    <dgm:pt modelId="{B37FA851-B72B-47A3-A45A-E590A1D73C08}">
      <dgm:prSet/>
      <dgm:spPr/>
      <dgm:t>
        <a:bodyPr/>
        <a:lstStyle/>
        <a:p>
          <a:endParaRPr lang="ru-RU" dirty="0"/>
        </a:p>
      </dgm:t>
    </dgm:pt>
    <dgm:pt modelId="{2E65758D-F080-4F29-841F-872146A3965B}" type="parTrans" cxnId="{3F1A5B05-A827-4865-9C69-32C96ACB4F6A}">
      <dgm:prSet/>
      <dgm:spPr/>
      <dgm:t>
        <a:bodyPr/>
        <a:lstStyle/>
        <a:p>
          <a:endParaRPr lang="ru-RU"/>
        </a:p>
      </dgm:t>
    </dgm:pt>
    <dgm:pt modelId="{93DC1BAA-72BF-4C4F-84B1-8B3943F8848B}" type="sibTrans" cxnId="{3F1A5B05-A827-4865-9C69-32C96ACB4F6A}">
      <dgm:prSet/>
      <dgm:spPr/>
      <dgm:t>
        <a:bodyPr/>
        <a:lstStyle/>
        <a:p>
          <a:endParaRPr lang="ru-RU"/>
        </a:p>
      </dgm:t>
    </dgm:pt>
    <dgm:pt modelId="{B292E2DA-02FB-470B-9C36-8D97BA4A748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Если «чужой» приходит в дом</a:t>
          </a:r>
          <a:endParaRPr lang="ru-RU" b="1" dirty="0"/>
        </a:p>
      </dgm:t>
    </dgm:pt>
    <dgm:pt modelId="{F4FF8640-84DE-4C9A-80AC-672A91365556}" type="parTrans" cxnId="{DC3C0C4D-5650-4005-921A-E0D851896BE7}">
      <dgm:prSet/>
      <dgm:spPr>
        <a:solidFill>
          <a:srgbClr val="D1FFA3"/>
        </a:solidFill>
        <a:ln>
          <a:solidFill>
            <a:schemeClr val="bg1"/>
          </a:solidFill>
        </a:ln>
      </dgm:spPr>
      <dgm:t>
        <a:bodyPr/>
        <a:lstStyle/>
        <a:p>
          <a:endParaRPr lang="ru-RU" dirty="0"/>
        </a:p>
      </dgm:t>
    </dgm:pt>
    <dgm:pt modelId="{4A170C87-FEB7-4C5B-AFDF-93E0F4A01541}" type="sibTrans" cxnId="{DC3C0C4D-5650-4005-921A-E0D851896BE7}">
      <dgm:prSet/>
      <dgm:spPr/>
      <dgm:t>
        <a:bodyPr/>
        <a:lstStyle/>
        <a:p>
          <a:endParaRPr lang="ru-RU"/>
        </a:p>
      </dgm:t>
    </dgm:pt>
    <dgm:pt modelId="{96A10BBC-366F-467A-8A3E-C4B5547C1B4A}" type="pres">
      <dgm:prSet presAssocID="{7612F81B-F813-45C9-B1B4-38C8894A6F5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E09C76-5B33-4BBA-AF54-9B4876221C6D}" type="pres">
      <dgm:prSet presAssocID="{FD91541C-6418-4628-B9C6-6B6BEBC0A9FB}" presName="centerShape" presStyleLbl="node0" presStyleIdx="0" presStyleCnt="1"/>
      <dgm:spPr/>
      <dgm:t>
        <a:bodyPr/>
        <a:lstStyle/>
        <a:p>
          <a:endParaRPr lang="ru-RU"/>
        </a:p>
      </dgm:t>
    </dgm:pt>
    <dgm:pt modelId="{59CE3C90-7D76-44EF-84D5-6A663FE4F106}" type="pres">
      <dgm:prSet presAssocID="{B66D69F1-1E32-4868-83F1-91538DDD08BA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7C0498CF-34F8-4160-B6BB-D433F82F3275}" type="pres">
      <dgm:prSet presAssocID="{1D95D485-716E-4C85-A5FF-61EBE3A3837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97DB66-5408-4687-9B70-02F2A749E748}" type="pres">
      <dgm:prSet presAssocID="{F4FF8640-84DE-4C9A-80AC-672A91365556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F3AB5615-FA44-4776-AD64-F0B2E4ABE9D6}" type="pres">
      <dgm:prSet presAssocID="{B292E2DA-02FB-470B-9C36-8D97BA4A748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A4FEA-A580-4BA5-8894-7B29209FECEB}" type="pres">
      <dgm:prSet presAssocID="{95BA6A7B-5751-47A2-89E3-47E7E74A9A8B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CFE17346-9869-42FF-A06D-782515CF8888}" type="pres">
      <dgm:prSet presAssocID="{2A5F1DC9-3379-4F7D-B31E-CBDC9BBCF85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33CF00-DC3F-4652-835D-699473E78612}" type="pres">
      <dgm:prSet presAssocID="{0DEE770A-4BCA-4649-8419-C0AE51E6FFEF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35F61628-B4DA-480D-96E0-32085BC0DAE8}" type="pres">
      <dgm:prSet presAssocID="{4AA895A1-1692-42A0-BACB-F55519A9DD81}" presName="node" presStyleLbl="node1" presStyleIdx="3" presStyleCnt="4" custRadScaleRad="101715" custRadScaleInc="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0484D4-ACAF-45C0-A168-396B4780D21A}" type="presOf" srcId="{1D95D485-716E-4C85-A5FF-61EBE3A3837B}" destId="{7C0498CF-34F8-4160-B6BB-D433F82F3275}" srcOrd="0" destOrd="0" presId="urn:microsoft.com/office/officeart/2005/8/layout/radial4"/>
    <dgm:cxn modelId="{42B9EBAE-393D-40BE-B76E-F46F8D9CB310}" srcId="{FD91541C-6418-4628-B9C6-6B6BEBC0A9FB}" destId="{2A5F1DC9-3379-4F7D-B31E-CBDC9BBCF85C}" srcOrd="2" destOrd="0" parTransId="{95BA6A7B-5751-47A2-89E3-47E7E74A9A8B}" sibTransId="{802A04EC-10EF-4636-9C88-A09B36FAC8DE}"/>
    <dgm:cxn modelId="{6325AF0E-9233-4698-8C50-D0220F37772C}" type="presOf" srcId="{FD91541C-6418-4628-B9C6-6B6BEBC0A9FB}" destId="{7EE09C76-5B33-4BBA-AF54-9B4876221C6D}" srcOrd="0" destOrd="0" presId="urn:microsoft.com/office/officeart/2005/8/layout/radial4"/>
    <dgm:cxn modelId="{3F1A5B05-A827-4865-9C69-32C96ACB4F6A}" srcId="{7612F81B-F813-45C9-B1B4-38C8894A6F5E}" destId="{B37FA851-B72B-47A3-A45A-E590A1D73C08}" srcOrd="1" destOrd="0" parTransId="{2E65758D-F080-4F29-841F-872146A3965B}" sibTransId="{93DC1BAA-72BF-4C4F-84B1-8B3943F8848B}"/>
    <dgm:cxn modelId="{8AE4C7A3-F235-4F78-8FC2-DA4A141A8CE5}" type="presOf" srcId="{B292E2DA-02FB-470B-9C36-8D97BA4A7482}" destId="{F3AB5615-FA44-4776-AD64-F0B2E4ABE9D6}" srcOrd="0" destOrd="0" presId="urn:microsoft.com/office/officeart/2005/8/layout/radial4"/>
    <dgm:cxn modelId="{A8A1AB9F-61CB-44DB-A845-049FE5412569}" type="presOf" srcId="{95BA6A7B-5751-47A2-89E3-47E7E74A9A8B}" destId="{983A4FEA-A580-4BA5-8894-7B29209FECEB}" srcOrd="0" destOrd="0" presId="urn:microsoft.com/office/officeart/2005/8/layout/radial4"/>
    <dgm:cxn modelId="{84F2E3A6-2813-48E5-845E-BB16B81D997D}" srcId="{7612F81B-F813-45C9-B1B4-38C8894A6F5E}" destId="{42EDEA50-EEC7-46FB-9655-9A8694C1D4BC}" srcOrd="2" destOrd="0" parTransId="{4FF78705-4730-4B40-BF01-EBF2EBA2F1A9}" sibTransId="{194AD205-B8A0-4C94-8C72-7754E1F7AE18}"/>
    <dgm:cxn modelId="{A7A42D4F-538D-4673-8E0A-8DC17C12C92B}" type="presOf" srcId="{4AA895A1-1692-42A0-BACB-F55519A9DD81}" destId="{35F61628-B4DA-480D-96E0-32085BC0DAE8}" srcOrd="0" destOrd="0" presId="urn:microsoft.com/office/officeart/2005/8/layout/radial4"/>
    <dgm:cxn modelId="{DC3C0C4D-5650-4005-921A-E0D851896BE7}" srcId="{FD91541C-6418-4628-B9C6-6B6BEBC0A9FB}" destId="{B292E2DA-02FB-470B-9C36-8D97BA4A7482}" srcOrd="1" destOrd="0" parTransId="{F4FF8640-84DE-4C9A-80AC-672A91365556}" sibTransId="{4A170C87-FEB7-4C5B-AFDF-93E0F4A01541}"/>
    <dgm:cxn modelId="{2F56E0B0-DF32-4A44-8872-DC91DC53C1D9}" srcId="{FD91541C-6418-4628-B9C6-6B6BEBC0A9FB}" destId="{4AA895A1-1692-42A0-BACB-F55519A9DD81}" srcOrd="3" destOrd="0" parTransId="{0DEE770A-4BCA-4649-8419-C0AE51E6FFEF}" sibTransId="{30ACB367-8529-4F81-BAB8-1028E772511B}"/>
    <dgm:cxn modelId="{7939B6DD-5B28-4338-893E-DD3187852B6D}" type="presOf" srcId="{0DEE770A-4BCA-4649-8419-C0AE51E6FFEF}" destId="{7533CF00-DC3F-4652-835D-699473E78612}" srcOrd="0" destOrd="0" presId="urn:microsoft.com/office/officeart/2005/8/layout/radial4"/>
    <dgm:cxn modelId="{002AACCB-DA5E-4BE7-8480-FFFD96B97C1F}" type="presOf" srcId="{2A5F1DC9-3379-4F7D-B31E-CBDC9BBCF85C}" destId="{CFE17346-9869-42FF-A06D-782515CF8888}" srcOrd="0" destOrd="0" presId="urn:microsoft.com/office/officeart/2005/8/layout/radial4"/>
    <dgm:cxn modelId="{68F385A6-22B2-4722-B6F9-B812B29EE629}" srcId="{7612F81B-F813-45C9-B1B4-38C8894A6F5E}" destId="{64DB2ED8-04C7-4DED-96AF-D4241F33CD99}" srcOrd="3" destOrd="0" parTransId="{EE4FD538-A081-40D2-87FC-E6F649DFC24F}" sibTransId="{50957699-DA98-4A7E-A434-B6F18AC3D35B}"/>
    <dgm:cxn modelId="{40C6DD91-2596-4DFE-BA4F-785C98758343}" srcId="{FD91541C-6418-4628-B9C6-6B6BEBC0A9FB}" destId="{1D95D485-716E-4C85-A5FF-61EBE3A3837B}" srcOrd="0" destOrd="0" parTransId="{B66D69F1-1E32-4868-83F1-91538DDD08BA}" sibTransId="{1F3D6667-C433-4BA0-A188-5EAE1CCD75F8}"/>
    <dgm:cxn modelId="{B060A741-9924-4BF3-A644-B4B9134811ED}" type="presOf" srcId="{7612F81B-F813-45C9-B1B4-38C8894A6F5E}" destId="{96A10BBC-366F-467A-8A3E-C4B5547C1B4A}" srcOrd="0" destOrd="0" presId="urn:microsoft.com/office/officeart/2005/8/layout/radial4"/>
    <dgm:cxn modelId="{AFCF6C62-D91C-4EC6-B0EB-1F18686366C3}" type="presOf" srcId="{F4FF8640-84DE-4C9A-80AC-672A91365556}" destId="{A297DB66-5408-4687-9B70-02F2A749E748}" srcOrd="0" destOrd="0" presId="urn:microsoft.com/office/officeart/2005/8/layout/radial4"/>
    <dgm:cxn modelId="{39DDE4F6-5812-4274-9F45-1A732AF86B2B}" srcId="{7612F81B-F813-45C9-B1B4-38C8894A6F5E}" destId="{FD91541C-6418-4628-B9C6-6B6BEBC0A9FB}" srcOrd="0" destOrd="0" parTransId="{28C9A203-9590-402E-B858-69EC23EE1F08}" sibTransId="{8109D623-175C-437D-9356-AE7E08D8736A}"/>
    <dgm:cxn modelId="{74976D0A-F555-4F20-BE13-19A8F99EA72E}" type="presOf" srcId="{B66D69F1-1E32-4868-83F1-91538DDD08BA}" destId="{59CE3C90-7D76-44EF-84D5-6A663FE4F106}" srcOrd="0" destOrd="0" presId="urn:microsoft.com/office/officeart/2005/8/layout/radial4"/>
    <dgm:cxn modelId="{85C16789-722E-4AD5-9AC6-175A53C5A7CC}" type="presParOf" srcId="{96A10BBC-366F-467A-8A3E-C4B5547C1B4A}" destId="{7EE09C76-5B33-4BBA-AF54-9B4876221C6D}" srcOrd="0" destOrd="0" presId="urn:microsoft.com/office/officeart/2005/8/layout/radial4"/>
    <dgm:cxn modelId="{F222CA2F-DFFD-478D-B7FF-87D3CA3BCAB4}" type="presParOf" srcId="{96A10BBC-366F-467A-8A3E-C4B5547C1B4A}" destId="{59CE3C90-7D76-44EF-84D5-6A663FE4F106}" srcOrd="1" destOrd="0" presId="urn:microsoft.com/office/officeart/2005/8/layout/radial4"/>
    <dgm:cxn modelId="{5B7B3498-938E-4348-878E-524C8910F463}" type="presParOf" srcId="{96A10BBC-366F-467A-8A3E-C4B5547C1B4A}" destId="{7C0498CF-34F8-4160-B6BB-D433F82F3275}" srcOrd="2" destOrd="0" presId="urn:microsoft.com/office/officeart/2005/8/layout/radial4"/>
    <dgm:cxn modelId="{398EB272-9CC3-470E-9BEB-C8743F56B78B}" type="presParOf" srcId="{96A10BBC-366F-467A-8A3E-C4B5547C1B4A}" destId="{A297DB66-5408-4687-9B70-02F2A749E748}" srcOrd="3" destOrd="0" presId="urn:microsoft.com/office/officeart/2005/8/layout/radial4"/>
    <dgm:cxn modelId="{F3A4C5E4-931F-4DE2-948B-E261C4521658}" type="presParOf" srcId="{96A10BBC-366F-467A-8A3E-C4B5547C1B4A}" destId="{F3AB5615-FA44-4776-AD64-F0B2E4ABE9D6}" srcOrd="4" destOrd="0" presId="urn:microsoft.com/office/officeart/2005/8/layout/radial4"/>
    <dgm:cxn modelId="{3FC883DC-2122-4418-9691-4D82852B8137}" type="presParOf" srcId="{96A10BBC-366F-467A-8A3E-C4B5547C1B4A}" destId="{983A4FEA-A580-4BA5-8894-7B29209FECEB}" srcOrd="5" destOrd="0" presId="urn:microsoft.com/office/officeart/2005/8/layout/radial4"/>
    <dgm:cxn modelId="{DB8BFBD5-6A35-470F-827C-1577C394A5BA}" type="presParOf" srcId="{96A10BBC-366F-467A-8A3E-C4B5547C1B4A}" destId="{CFE17346-9869-42FF-A06D-782515CF8888}" srcOrd="6" destOrd="0" presId="urn:microsoft.com/office/officeart/2005/8/layout/radial4"/>
    <dgm:cxn modelId="{0C77F15C-6F4B-44BE-B0CD-5F85FCAE02DA}" type="presParOf" srcId="{96A10BBC-366F-467A-8A3E-C4B5547C1B4A}" destId="{7533CF00-DC3F-4652-835D-699473E78612}" srcOrd="7" destOrd="0" presId="urn:microsoft.com/office/officeart/2005/8/layout/radial4"/>
    <dgm:cxn modelId="{02CF9A21-D48D-44D6-BF5C-C3FC83A22CEC}" type="presParOf" srcId="{96A10BBC-366F-467A-8A3E-C4B5547C1B4A}" destId="{35F61628-B4DA-480D-96E0-32085BC0DAE8}" srcOrd="8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12F81B-F813-45C9-B1B4-38C8894A6F5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D91541C-6418-4628-B9C6-6B6BEBC0A9FB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6600CC"/>
        </a:solidFill>
      </dgm:spPr>
      <dgm:t>
        <a:bodyPr/>
        <a:lstStyle/>
        <a:p>
          <a:pPr algn="ctr"/>
          <a:r>
            <a:rPr lang="ru-RU" b="1" dirty="0" smtClean="0">
              <a:solidFill>
                <a:schemeClr val="bg1"/>
              </a:solidFill>
            </a:rPr>
            <a:t>«Доктор Айболит»</a:t>
          </a:r>
          <a:endParaRPr lang="ru-RU" dirty="0">
            <a:solidFill>
              <a:schemeClr val="bg1"/>
            </a:solidFill>
          </a:endParaRPr>
        </a:p>
      </dgm:t>
    </dgm:pt>
    <dgm:pt modelId="{28C9A203-9590-402E-B858-69EC23EE1F08}" type="parTrans" cxnId="{39DDE4F6-5812-4274-9F45-1A732AF86B2B}">
      <dgm:prSet/>
      <dgm:spPr/>
      <dgm:t>
        <a:bodyPr/>
        <a:lstStyle/>
        <a:p>
          <a:pPr algn="ctr"/>
          <a:endParaRPr lang="ru-RU"/>
        </a:p>
      </dgm:t>
    </dgm:pt>
    <dgm:pt modelId="{8109D623-175C-437D-9356-AE7E08D8736A}" type="sibTrans" cxnId="{39DDE4F6-5812-4274-9F45-1A732AF86B2B}">
      <dgm:prSet/>
      <dgm:spPr/>
      <dgm:t>
        <a:bodyPr/>
        <a:lstStyle/>
        <a:p>
          <a:pPr algn="ctr"/>
          <a:endParaRPr lang="ru-RU"/>
        </a:p>
      </dgm:t>
    </dgm:pt>
    <dgm:pt modelId="{1D95D485-716E-4C85-A5FF-61EBE3A3837B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1" dirty="0" smtClean="0"/>
            <a:t>Полезная еда</a:t>
          </a:r>
          <a:endParaRPr lang="ru-RU" b="1" dirty="0"/>
        </a:p>
      </dgm:t>
    </dgm:pt>
    <dgm:pt modelId="{B66D69F1-1E32-4868-83F1-91538DDD08BA}" type="parTrans" cxnId="{40C6DD91-2596-4DFE-BA4F-785C98758343}">
      <dgm:prSet/>
      <dgm:spPr>
        <a:solidFill>
          <a:srgbClr val="C489FF"/>
        </a:solidFill>
        <a:ln>
          <a:solidFill>
            <a:schemeClr val="bg1"/>
          </a:solidFill>
        </a:ln>
      </dgm:spPr>
      <dgm:t>
        <a:bodyPr/>
        <a:lstStyle/>
        <a:p>
          <a:pPr algn="ctr"/>
          <a:endParaRPr lang="ru-RU" dirty="0"/>
        </a:p>
      </dgm:t>
    </dgm:pt>
    <dgm:pt modelId="{1F3D6667-C433-4BA0-A188-5EAE1CCD75F8}" type="sibTrans" cxnId="{40C6DD91-2596-4DFE-BA4F-785C98758343}">
      <dgm:prSet/>
      <dgm:spPr/>
      <dgm:t>
        <a:bodyPr/>
        <a:lstStyle/>
        <a:p>
          <a:pPr algn="ctr"/>
          <a:endParaRPr lang="ru-RU"/>
        </a:p>
      </dgm:t>
    </dgm:pt>
    <dgm:pt modelId="{2A5F1DC9-3379-4F7D-B31E-CBDC9BBCF85C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1" dirty="0" smtClean="0"/>
            <a:t>Все о болезнях</a:t>
          </a:r>
          <a:endParaRPr lang="ru-RU" b="1" dirty="0"/>
        </a:p>
      </dgm:t>
    </dgm:pt>
    <dgm:pt modelId="{95BA6A7B-5751-47A2-89E3-47E7E74A9A8B}" type="parTrans" cxnId="{42B9EBAE-393D-40BE-B76E-F46F8D9CB310}">
      <dgm:prSet/>
      <dgm:spPr>
        <a:solidFill>
          <a:srgbClr val="C489FF"/>
        </a:solidFill>
        <a:ln>
          <a:solidFill>
            <a:schemeClr val="bg1"/>
          </a:solidFill>
        </a:ln>
      </dgm:spPr>
      <dgm:t>
        <a:bodyPr/>
        <a:lstStyle/>
        <a:p>
          <a:pPr algn="ctr"/>
          <a:endParaRPr lang="ru-RU" dirty="0"/>
        </a:p>
      </dgm:t>
    </dgm:pt>
    <dgm:pt modelId="{802A04EC-10EF-4636-9C88-A09B36FAC8DE}" type="sibTrans" cxnId="{42B9EBAE-393D-40BE-B76E-F46F8D9CB310}">
      <dgm:prSet/>
      <dgm:spPr/>
      <dgm:t>
        <a:bodyPr/>
        <a:lstStyle/>
        <a:p>
          <a:pPr algn="ctr"/>
          <a:endParaRPr lang="ru-RU"/>
        </a:p>
      </dgm:t>
    </dgm:pt>
    <dgm:pt modelId="{4AA895A1-1692-42A0-BACB-F55519A9DD81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1" dirty="0" smtClean="0"/>
            <a:t>Врачи- наши друзья</a:t>
          </a:r>
          <a:endParaRPr lang="ru-RU" b="1" dirty="0"/>
        </a:p>
      </dgm:t>
    </dgm:pt>
    <dgm:pt modelId="{0DEE770A-4BCA-4649-8419-C0AE51E6FFEF}" type="parTrans" cxnId="{2F56E0B0-DF32-4A44-8872-DC91DC53C1D9}">
      <dgm:prSet/>
      <dgm:spPr>
        <a:solidFill>
          <a:srgbClr val="C489FF"/>
        </a:solidFill>
        <a:ln>
          <a:solidFill>
            <a:schemeClr val="bg1"/>
          </a:solidFill>
        </a:ln>
      </dgm:spPr>
      <dgm:t>
        <a:bodyPr/>
        <a:lstStyle/>
        <a:p>
          <a:pPr algn="ctr"/>
          <a:endParaRPr lang="ru-RU" dirty="0"/>
        </a:p>
      </dgm:t>
    </dgm:pt>
    <dgm:pt modelId="{30ACB367-8529-4F81-BAB8-1028E772511B}" type="sibTrans" cxnId="{2F56E0B0-DF32-4A44-8872-DC91DC53C1D9}">
      <dgm:prSet/>
      <dgm:spPr/>
      <dgm:t>
        <a:bodyPr/>
        <a:lstStyle/>
        <a:p>
          <a:pPr algn="ctr"/>
          <a:endParaRPr lang="ru-RU"/>
        </a:p>
      </dgm:t>
    </dgm:pt>
    <dgm:pt modelId="{42EDEA50-EEC7-46FB-9655-9A8694C1D4BC}">
      <dgm:prSet phldrT="[Текст]" phldr="1"/>
      <dgm:spPr/>
      <dgm:t>
        <a:bodyPr/>
        <a:lstStyle/>
        <a:p>
          <a:pPr algn="ctr"/>
          <a:endParaRPr lang="ru-RU" dirty="0"/>
        </a:p>
      </dgm:t>
    </dgm:pt>
    <dgm:pt modelId="{4FF78705-4730-4B40-BF01-EBF2EBA2F1A9}" type="parTrans" cxnId="{84F2E3A6-2813-48E5-845E-BB16B81D997D}">
      <dgm:prSet/>
      <dgm:spPr/>
      <dgm:t>
        <a:bodyPr/>
        <a:lstStyle/>
        <a:p>
          <a:pPr algn="ctr"/>
          <a:endParaRPr lang="ru-RU"/>
        </a:p>
      </dgm:t>
    </dgm:pt>
    <dgm:pt modelId="{194AD205-B8A0-4C94-8C72-7754E1F7AE18}" type="sibTrans" cxnId="{84F2E3A6-2813-48E5-845E-BB16B81D997D}">
      <dgm:prSet/>
      <dgm:spPr/>
      <dgm:t>
        <a:bodyPr/>
        <a:lstStyle/>
        <a:p>
          <a:pPr algn="ctr"/>
          <a:endParaRPr lang="ru-RU"/>
        </a:p>
      </dgm:t>
    </dgm:pt>
    <dgm:pt modelId="{64DB2ED8-04C7-4DED-96AF-D4241F33CD99}">
      <dgm:prSet phldrT="[Текст]" phldr="1"/>
      <dgm:spPr/>
      <dgm:t>
        <a:bodyPr/>
        <a:lstStyle/>
        <a:p>
          <a:pPr algn="ctr"/>
          <a:endParaRPr lang="ru-RU" dirty="0"/>
        </a:p>
      </dgm:t>
    </dgm:pt>
    <dgm:pt modelId="{EE4FD538-A081-40D2-87FC-E6F649DFC24F}" type="parTrans" cxnId="{68F385A6-22B2-4722-B6F9-B812B29EE629}">
      <dgm:prSet/>
      <dgm:spPr/>
      <dgm:t>
        <a:bodyPr/>
        <a:lstStyle/>
        <a:p>
          <a:pPr algn="ctr"/>
          <a:endParaRPr lang="ru-RU"/>
        </a:p>
      </dgm:t>
    </dgm:pt>
    <dgm:pt modelId="{50957699-DA98-4A7E-A434-B6F18AC3D35B}" type="sibTrans" cxnId="{68F385A6-22B2-4722-B6F9-B812B29EE629}">
      <dgm:prSet/>
      <dgm:spPr/>
      <dgm:t>
        <a:bodyPr/>
        <a:lstStyle/>
        <a:p>
          <a:pPr algn="ctr"/>
          <a:endParaRPr lang="ru-RU"/>
        </a:p>
      </dgm:t>
    </dgm:pt>
    <dgm:pt modelId="{A7F65E14-697D-4F72-A863-976FD124F770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1" dirty="0" smtClean="0"/>
            <a:t>Гигиена и закаливание</a:t>
          </a:r>
          <a:endParaRPr lang="ru-RU" b="1" dirty="0"/>
        </a:p>
      </dgm:t>
    </dgm:pt>
    <dgm:pt modelId="{03726CF9-107D-4E2F-BDED-B0DAF21DA609}" type="parTrans" cxnId="{C7C93D6D-C75D-4E82-994A-9EE261D81623}">
      <dgm:prSet/>
      <dgm:spPr>
        <a:solidFill>
          <a:srgbClr val="C489FF"/>
        </a:solidFill>
        <a:ln>
          <a:solidFill>
            <a:schemeClr val="bg1"/>
          </a:solidFill>
        </a:ln>
      </dgm:spPr>
      <dgm:t>
        <a:bodyPr/>
        <a:lstStyle/>
        <a:p>
          <a:pPr algn="ctr"/>
          <a:endParaRPr lang="ru-RU" dirty="0"/>
        </a:p>
      </dgm:t>
    </dgm:pt>
    <dgm:pt modelId="{98F40339-22AF-4B5C-A88F-0F4514671EBA}" type="sibTrans" cxnId="{C7C93D6D-C75D-4E82-994A-9EE261D81623}">
      <dgm:prSet/>
      <dgm:spPr/>
      <dgm:t>
        <a:bodyPr/>
        <a:lstStyle/>
        <a:p>
          <a:pPr algn="ctr"/>
          <a:endParaRPr lang="ru-RU"/>
        </a:p>
      </dgm:t>
    </dgm:pt>
    <dgm:pt modelId="{066D3A65-A1E0-4990-A76A-145C2828BF7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1" dirty="0" smtClean="0"/>
            <a:t>Первая помощь</a:t>
          </a:r>
          <a:endParaRPr lang="ru-RU" b="1" dirty="0"/>
        </a:p>
      </dgm:t>
    </dgm:pt>
    <dgm:pt modelId="{3159C387-6976-4442-ACB7-BA2062FEBB5E}" type="parTrans" cxnId="{4E591B3D-88B1-4FD9-9065-8C664EE415FF}">
      <dgm:prSet/>
      <dgm:spPr>
        <a:solidFill>
          <a:srgbClr val="C489FF"/>
        </a:solidFill>
        <a:ln>
          <a:solidFill>
            <a:schemeClr val="bg1"/>
          </a:solidFill>
        </a:ln>
      </dgm:spPr>
      <dgm:t>
        <a:bodyPr/>
        <a:lstStyle/>
        <a:p>
          <a:pPr algn="ctr"/>
          <a:endParaRPr lang="ru-RU" dirty="0"/>
        </a:p>
      </dgm:t>
    </dgm:pt>
    <dgm:pt modelId="{678A5D8B-9255-404F-AD70-7AAE89FE9519}" type="sibTrans" cxnId="{4E591B3D-88B1-4FD9-9065-8C664EE415FF}">
      <dgm:prSet/>
      <dgm:spPr/>
      <dgm:t>
        <a:bodyPr/>
        <a:lstStyle/>
        <a:p>
          <a:pPr algn="ctr"/>
          <a:endParaRPr lang="ru-RU"/>
        </a:p>
      </dgm:t>
    </dgm:pt>
    <dgm:pt modelId="{2C57D3E0-C86D-4317-8985-13D6A77725BB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1" dirty="0" smtClean="0"/>
            <a:t>Мой организм</a:t>
          </a:r>
          <a:endParaRPr lang="ru-RU" b="1" dirty="0"/>
        </a:p>
      </dgm:t>
    </dgm:pt>
    <dgm:pt modelId="{065EC8BF-6307-46CE-9D5A-4DAB2D4996A8}" type="parTrans" cxnId="{8F1F3CC1-65DC-4AC2-9512-0F5FAC1761B6}">
      <dgm:prSet/>
      <dgm:spPr>
        <a:solidFill>
          <a:srgbClr val="C489FF"/>
        </a:solidFill>
        <a:ln>
          <a:solidFill>
            <a:schemeClr val="bg1"/>
          </a:solidFill>
        </a:ln>
      </dgm:spPr>
      <dgm:t>
        <a:bodyPr/>
        <a:lstStyle/>
        <a:p>
          <a:pPr algn="ctr"/>
          <a:endParaRPr lang="ru-RU" dirty="0"/>
        </a:p>
      </dgm:t>
    </dgm:pt>
    <dgm:pt modelId="{3A445AAB-C226-4123-85FC-7BC1F4418B96}" type="sibTrans" cxnId="{8F1F3CC1-65DC-4AC2-9512-0F5FAC1761B6}">
      <dgm:prSet/>
      <dgm:spPr/>
      <dgm:t>
        <a:bodyPr/>
        <a:lstStyle/>
        <a:p>
          <a:pPr algn="ctr"/>
          <a:endParaRPr lang="ru-RU"/>
        </a:p>
      </dgm:t>
    </dgm:pt>
    <dgm:pt modelId="{96A10BBC-366F-467A-8A3E-C4B5547C1B4A}" type="pres">
      <dgm:prSet presAssocID="{7612F81B-F813-45C9-B1B4-38C8894A6F5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E09C76-5B33-4BBA-AF54-9B4876221C6D}" type="pres">
      <dgm:prSet presAssocID="{FD91541C-6418-4628-B9C6-6B6BEBC0A9FB}" presName="centerShape" presStyleLbl="node0" presStyleIdx="0" presStyleCnt="1"/>
      <dgm:spPr/>
      <dgm:t>
        <a:bodyPr/>
        <a:lstStyle/>
        <a:p>
          <a:endParaRPr lang="ru-RU"/>
        </a:p>
      </dgm:t>
    </dgm:pt>
    <dgm:pt modelId="{576AE243-28B2-4288-A96A-AE069B933E1B}" type="pres">
      <dgm:prSet presAssocID="{065EC8BF-6307-46CE-9D5A-4DAB2D4996A8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88247FB4-E8FA-4589-BC5C-063D11C3E64F}" type="pres">
      <dgm:prSet presAssocID="{2C57D3E0-C86D-4317-8985-13D6A77725B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9AB08-DC75-456D-A347-ED96BFB59A4E}" type="pres">
      <dgm:prSet presAssocID="{3159C387-6976-4442-ACB7-BA2062FEBB5E}" presName="parTrans" presStyleLbl="bgSibTrans2D1" presStyleIdx="1" presStyleCnt="6" custLinFactNeighborX="-3252" custLinFactNeighborY="-14723"/>
      <dgm:spPr/>
      <dgm:t>
        <a:bodyPr/>
        <a:lstStyle/>
        <a:p>
          <a:endParaRPr lang="ru-RU"/>
        </a:p>
      </dgm:t>
    </dgm:pt>
    <dgm:pt modelId="{87D5CBB9-500F-43A1-94A6-C560584AF980}" type="pres">
      <dgm:prSet presAssocID="{066D3A65-A1E0-4990-A76A-145C2828BF7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8361FF-7DD4-4BA3-B425-E4CF50114AAC}" type="pres">
      <dgm:prSet presAssocID="{03726CF9-107D-4E2F-BDED-B0DAF21DA609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5C0D5CB7-DF45-438D-AC6F-D8EBF0CCD413}" type="pres">
      <dgm:prSet presAssocID="{A7F65E14-697D-4F72-A863-976FD124F77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CE3C90-7D76-44EF-84D5-6A663FE4F106}" type="pres">
      <dgm:prSet presAssocID="{B66D69F1-1E32-4868-83F1-91538DDD08BA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7C0498CF-34F8-4160-B6BB-D433F82F3275}" type="pres">
      <dgm:prSet presAssocID="{1D95D485-716E-4C85-A5FF-61EBE3A3837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A4FEA-A580-4BA5-8894-7B29209FECEB}" type="pres">
      <dgm:prSet presAssocID="{95BA6A7B-5751-47A2-89E3-47E7E74A9A8B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CFE17346-9869-42FF-A06D-782515CF8888}" type="pres">
      <dgm:prSet presAssocID="{2A5F1DC9-3379-4F7D-B31E-CBDC9BBCF85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33CF00-DC3F-4652-835D-699473E78612}" type="pres">
      <dgm:prSet presAssocID="{0DEE770A-4BCA-4649-8419-C0AE51E6FFEF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35F61628-B4DA-480D-96E0-32085BC0DAE8}" type="pres">
      <dgm:prSet presAssocID="{4AA895A1-1692-42A0-BACB-F55519A9DD8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56E0B0-DF32-4A44-8872-DC91DC53C1D9}" srcId="{FD91541C-6418-4628-B9C6-6B6BEBC0A9FB}" destId="{4AA895A1-1692-42A0-BACB-F55519A9DD81}" srcOrd="5" destOrd="0" parTransId="{0DEE770A-4BCA-4649-8419-C0AE51E6FFEF}" sibTransId="{30ACB367-8529-4F81-BAB8-1028E772511B}"/>
    <dgm:cxn modelId="{D3936023-F4EB-4272-9D36-BA7FEEF36BB6}" type="presOf" srcId="{2C57D3E0-C86D-4317-8985-13D6A77725BB}" destId="{88247FB4-E8FA-4589-BC5C-063D11C3E64F}" srcOrd="0" destOrd="0" presId="urn:microsoft.com/office/officeart/2005/8/layout/radial4"/>
    <dgm:cxn modelId="{84F2E3A6-2813-48E5-845E-BB16B81D997D}" srcId="{7612F81B-F813-45C9-B1B4-38C8894A6F5E}" destId="{42EDEA50-EEC7-46FB-9655-9A8694C1D4BC}" srcOrd="1" destOrd="0" parTransId="{4FF78705-4730-4B40-BF01-EBF2EBA2F1A9}" sibTransId="{194AD205-B8A0-4C94-8C72-7754E1F7AE18}"/>
    <dgm:cxn modelId="{0A71DB0A-9025-474D-96AE-C7AD9E69EF3D}" type="presOf" srcId="{FD91541C-6418-4628-B9C6-6B6BEBC0A9FB}" destId="{7EE09C76-5B33-4BBA-AF54-9B4876221C6D}" srcOrd="0" destOrd="0" presId="urn:microsoft.com/office/officeart/2005/8/layout/radial4"/>
    <dgm:cxn modelId="{71CF711A-C8E8-401E-85D6-9B3CD0497F39}" type="presOf" srcId="{065EC8BF-6307-46CE-9D5A-4DAB2D4996A8}" destId="{576AE243-28B2-4288-A96A-AE069B933E1B}" srcOrd="0" destOrd="0" presId="urn:microsoft.com/office/officeart/2005/8/layout/radial4"/>
    <dgm:cxn modelId="{F3B31FD7-20B1-44C5-A50A-251D940B0CC7}" type="presOf" srcId="{7612F81B-F813-45C9-B1B4-38C8894A6F5E}" destId="{96A10BBC-366F-467A-8A3E-C4B5547C1B4A}" srcOrd="0" destOrd="0" presId="urn:microsoft.com/office/officeart/2005/8/layout/radial4"/>
    <dgm:cxn modelId="{0FA4D966-75B8-4CB1-8721-D4C55F98E696}" type="presOf" srcId="{A7F65E14-697D-4F72-A863-976FD124F770}" destId="{5C0D5CB7-DF45-438D-AC6F-D8EBF0CCD413}" srcOrd="0" destOrd="0" presId="urn:microsoft.com/office/officeart/2005/8/layout/radial4"/>
    <dgm:cxn modelId="{92D11D13-4BBF-4C36-B2E0-362A58164302}" type="presOf" srcId="{03726CF9-107D-4E2F-BDED-B0DAF21DA609}" destId="{9E8361FF-7DD4-4BA3-B425-E4CF50114AAC}" srcOrd="0" destOrd="0" presId="urn:microsoft.com/office/officeart/2005/8/layout/radial4"/>
    <dgm:cxn modelId="{40C6DD91-2596-4DFE-BA4F-785C98758343}" srcId="{FD91541C-6418-4628-B9C6-6B6BEBC0A9FB}" destId="{1D95D485-716E-4C85-A5FF-61EBE3A3837B}" srcOrd="3" destOrd="0" parTransId="{B66D69F1-1E32-4868-83F1-91538DDD08BA}" sibTransId="{1F3D6667-C433-4BA0-A188-5EAE1CCD75F8}"/>
    <dgm:cxn modelId="{5E952867-2667-4D9C-B78D-2AD39945F073}" type="presOf" srcId="{2A5F1DC9-3379-4F7D-B31E-CBDC9BBCF85C}" destId="{CFE17346-9869-42FF-A06D-782515CF8888}" srcOrd="0" destOrd="0" presId="urn:microsoft.com/office/officeart/2005/8/layout/radial4"/>
    <dgm:cxn modelId="{C7C93D6D-C75D-4E82-994A-9EE261D81623}" srcId="{FD91541C-6418-4628-B9C6-6B6BEBC0A9FB}" destId="{A7F65E14-697D-4F72-A863-976FD124F770}" srcOrd="2" destOrd="0" parTransId="{03726CF9-107D-4E2F-BDED-B0DAF21DA609}" sibTransId="{98F40339-22AF-4B5C-A88F-0F4514671EBA}"/>
    <dgm:cxn modelId="{31538166-18D6-4FAB-9108-2C164567BF51}" type="presOf" srcId="{1D95D485-716E-4C85-A5FF-61EBE3A3837B}" destId="{7C0498CF-34F8-4160-B6BB-D433F82F3275}" srcOrd="0" destOrd="0" presId="urn:microsoft.com/office/officeart/2005/8/layout/radial4"/>
    <dgm:cxn modelId="{42B9EBAE-393D-40BE-B76E-F46F8D9CB310}" srcId="{FD91541C-6418-4628-B9C6-6B6BEBC0A9FB}" destId="{2A5F1DC9-3379-4F7D-B31E-CBDC9BBCF85C}" srcOrd="4" destOrd="0" parTransId="{95BA6A7B-5751-47A2-89E3-47E7E74A9A8B}" sibTransId="{802A04EC-10EF-4636-9C88-A09B36FAC8DE}"/>
    <dgm:cxn modelId="{4E591B3D-88B1-4FD9-9065-8C664EE415FF}" srcId="{FD91541C-6418-4628-B9C6-6B6BEBC0A9FB}" destId="{066D3A65-A1E0-4990-A76A-145C2828BF72}" srcOrd="1" destOrd="0" parTransId="{3159C387-6976-4442-ACB7-BA2062FEBB5E}" sibTransId="{678A5D8B-9255-404F-AD70-7AAE89FE9519}"/>
    <dgm:cxn modelId="{D444E012-44E6-4A79-95CC-7A8E2201D1A2}" type="presOf" srcId="{95BA6A7B-5751-47A2-89E3-47E7E74A9A8B}" destId="{983A4FEA-A580-4BA5-8894-7B29209FECEB}" srcOrd="0" destOrd="0" presId="urn:microsoft.com/office/officeart/2005/8/layout/radial4"/>
    <dgm:cxn modelId="{8F1F3CC1-65DC-4AC2-9512-0F5FAC1761B6}" srcId="{FD91541C-6418-4628-B9C6-6B6BEBC0A9FB}" destId="{2C57D3E0-C86D-4317-8985-13D6A77725BB}" srcOrd="0" destOrd="0" parTransId="{065EC8BF-6307-46CE-9D5A-4DAB2D4996A8}" sibTransId="{3A445AAB-C226-4123-85FC-7BC1F4418B96}"/>
    <dgm:cxn modelId="{68F385A6-22B2-4722-B6F9-B812B29EE629}" srcId="{7612F81B-F813-45C9-B1B4-38C8894A6F5E}" destId="{64DB2ED8-04C7-4DED-96AF-D4241F33CD99}" srcOrd="2" destOrd="0" parTransId="{EE4FD538-A081-40D2-87FC-E6F649DFC24F}" sibTransId="{50957699-DA98-4A7E-A434-B6F18AC3D35B}"/>
    <dgm:cxn modelId="{54299B83-3395-4356-BC57-661EEA24840D}" type="presOf" srcId="{B66D69F1-1E32-4868-83F1-91538DDD08BA}" destId="{59CE3C90-7D76-44EF-84D5-6A663FE4F106}" srcOrd="0" destOrd="0" presId="urn:microsoft.com/office/officeart/2005/8/layout/radial4"/>
    <dgm:cxn modelId="{B96EC371-E23B-4FC2-9C01-900C26C54BD9}" type="presOf" srcId="{3159C387-6976-4442-ACB7-BA2062FEBB5E}" destId="{5839AB08-DC75-456D-A347-ED96BFB59A4E}" srcOrd="0" destOrd="0" presId="urn:microsoft.com/office/officeart/2005/8/layout/radial4"/>
    <dgm:cxn modelId="{6E60FF69-D6F2-4DF4-A00A-AC991439A687}" type="presOf" srcId="{066D3A65-A1E0-4990-A76A-145C2828BF72}" destId="{87D5CBB9-500F-43A1-94A6-C560584AF980}" srcOrd="0" destOrd="0" presId="urn:microsoft.com/office/officeart/2005/8/layout/radial4"/>
    <dgm:cxn modelId="{C940CC93-5C30-4F46-AA8D-0F52E27304BB}" type="presOf" srcId="{0DEE770A-4BCA-4649-8419-C0AE51E6FFEF}" destId="{7533CF00-DC3F-4652-835D-699473E78612}" srcOrd="0" destOrd="0" presId="urn:microsoft.com/office/officeart/2005/8/layout/radial4"/>
    <dgm:cxn modelId="{39DDE4F6-5812-4274-9F45-1A732AF86B2B}" srcId="{7612F81B-F813-45C9-B1B4-38C8894A6F5E}" destId="{FD91541C-6418-4628-B9C6-6B6BEBC0A9FB}" srcOrd="0" destOrd="0" parTransId="{28C9A203-9590-402E-B858-69EC23EE1F08}" sibTransId="{8109D623-175C-437D-9356-AE7E08D8736A}"/>
    <dgm:cxn modelId="{4925A0FE-29F7-466B-A985-953CE7020490}" type="presOf" srcId="{4AA895A1-1692-42A0-BACB-F55519A9DD81}" destId="{35F61628-B4DA-480D-96E0-32085BC0DAE8}" srcOrd="0" destOrd="0" presId="urn:microsoft.com/office/officeart/2005/8/layout/radial4"/>
    <dgm:cxn modelId="{2A298AC9-E065-43F9-9BDE-C4DBFC1F56AE}" type="presParOf" srcId="{96A10BBC-366F-467A-8A3E-C4B5547C1B4A}" destId="{7EE09C76-5B33-4BBA-AF54-9B4876221C6D}" srcOrd="0" destOrd="0" presId="urn:microsoft.com/office/officeart/2005/8/layout/radial4"/>
    <dgm:cxn modelId="{5C92CB19-A747-4700-A367-859EF436299E}" type="presParOf" srcId="{96A10BBC-366F-467A-8A3E-C4B5547C1B4A}" destId="{576AE243-28B2-4288-A96A-AE069B933E1B}" srcOrd="1" destOrd="0" presId="urn:microsoft.com/office/officeart/2005/8/layout/radial4"/>
    <dgm:cxn modelId="{2FB6A453-66A9-411C-9226-47BC5FB081BC}" type="presParOf" srcId="{96A10BBC-366F-467A-8A3E-C4B5547C1B4A}" destId="{88247FB4-E8FA-4589-BC5C-063D11C3E64F}" srcOrd="2" destOrd="0" presId="urn:microsoft.com/office/officeart/2005/8/layout/radial4"/>
    <dgm:cxn modelId="{2239B39B-4960-48BC-92FC-32A9D71E624F}" type="presParOf" srcId="{96A10BBC-366F-467A-8A3E-C4B5547C1B4A}" destId="{5839AB08-DC75-456D-A347-ED96BFB59A4E}" srcOrd="3" destOrd="0" presId="urn:microsoft.com/office/officeart/2005/8/layout/radial4"/>
    <dgm:cxn modelId="{8F23497C-A0A8-4803-9193-5331521A379F}" type="presParOf" srcId="{96A10BBC-366F-467A-8A3E-C4B5547C1B4A}" destId="{87D5CBB9-500F-43A1-94A6-C560584AF980}" srcOrd="4" destOrd="0" presId="urn:microsoft.com/office/officeart/2005/8/layout/radial4"/>
    <dgm:cxn modelId="{CB3A7FD4-F54D-4C8A-9958-F5481EB03C1B}" type="presParOf" srcId="{96A10BBC-366F-467A-8A3E-C4B5547C1B4A}" destId="{9E8361FF-7DD4-4BA3-B425-E4CF50114AAC}" srcOrd="5" destOrd="0" presId="urn:microsoft.com/office/officeart/2005/8/layout/radial4"/>
    <dgm:cxn modelId="{9D89066F-C9E2-4B86-BF1C-1E24E6F49594}" type="presParOf" srcId="{96A10BBC-366F-467A-8A3E-C4B5547C1B4A}" destId="{5C0D5CB7-DF45-438D-AC6F-D8EBF0CCD413}" srcOrd="6" destOrd="0" presId="urn:microsoft.com/office/officeart/2005/8/layout/radial4"/>
    <dgm:cxn modelId="{0F32E37B-D62A-4291-9836-BD9B141C85B5}" type="presParOf" srcId="{96A10BBC-366F-467A-8A3E-C4B5547C1B4A}" destId="{59CE3C90-7D76-44EF-84D5-6A663FE4F106}" srcOrd="7" destOrd="0" presId="urn:microsoft.com/office/officeart/2005/8/layout/radial4"/>
    <dgm:cxn modelId="{09BA69F5-ED71-49B5-A1E8-81CBFD496E3C}" type="presParOf" srcId="{96A10BBC-366F-467A-8A3E-C4B5547C1B4A}" destId="{7C0498CF-34F8-4160-B6BB-D433F82F3275}" srcOrd="8" destOrd="0" presId="urn:microsoft.com/office/officeart/2005/8/layout/radial4"/>
    <dgm:cxn modelId="{0C1FC2FD-7681-417B-8075-0A13570892CC}" type="presParOf" srcId="{96A10BBC-366F-467A-8A3E-C4B5547C1B4A}" destId="{983A4FEA-A580-4BA5-8894-7B29209FECEB}" srcOrd="9" destOrd="0" presId="urn:microsoft.com/office/officeart/2005/8/layout/radial4"/>
    <dgm:cxn modelId="{398204A7-D532-4B23-A61F-1A6D6A90001D}" type="presParOf" srcId="{96A10BBC-366F-467A-8A3E-C4B5547C1B4A}" destId="{CFE17346-9869-42FF-A06D-782515CF8888}" srcOrd="10" destOrd="0" presId="urn:microsoft.com/office/officeart/2005/8/layout/radial4"/>
    <dgm:cxn modelId="{68BBC976-096D-49D1-98A2-6D23880729DA}" type="presParOf" srcId="{96A10BBC-366F-467A-8A3E-C4B5547C1B4A}" destId="{7533CF00-DC3F-4652-835D-699473E78612}" srcOrd="11" destOrd="0" presId="urn:microsoft.com/office/officeart/2005/8/layout/radial4"/>
    <dgm:cxn modelId="{14A5EAD2-3186-4EA0-9A2B-F048E2EC94B0}" type="presParOf" srcId="{96A10BBC-366F-467A-8A3E-C4B5547C1B4A}" destId="{35F61628-B4DA-480D-96E0-32085BC0DAE8}" srcOrd="12" destOrd="0" presId="urn:microsoft.com/office/officeart/2005/8/layout/radial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12F81B-F813-45C9-B1B4-38C8894A6F5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D91541C-6418-4628-B9C6-6B6BEBC0A9FB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«Окно в природу»</a:t>
          </a:r>
          <a:endParaRPr lang="ru-RU" dirty="0">
            <a:solidFill>
              <a:schemeClr val="bg1"/>
            </a:solidFill>
          </a:endParaRPr>
        </a:p>
      </dgm:t>
    </dgm:pt>
    <dgm:pt modelId="{28C9A203-9590-402E-B858-69EC23EE1F08}" type="parTrans" cxnId="{39DDE4F6-5812-4274-9F45-1A732AF86B2B}">
      <dgm:prSet/>
      <dgm:spPr/>
      <dgm:t>
        <a:bodyPr/>
        <a:lstStyle/>
        <a:p>
          <a:endParaRPr lang="ru-RU"/>
        </a:p>
      </dgm:t>
    </dgm:pt>
    <dgm:pt modelId="{8109D623-175C-437D-9356-AE7E08D8736A}" type="sibTrans" cxnId="{39DDE4F6-5812-4274-9F45-1A732AF86B2B}">
      <dgm:prSet/>
      <dgm:spPr/>
      <dgm:t>
        <a:bodyPr/>
        <a:lstStyle/>
        <a:p>
          <a:endParaRPr lang="ru-RU"/>
        </a:p>
      </dgm:t>
    </dgm:pt>
    <dgm:pt modelId="{1D95D485-716E-4C85-A5FF-61EBE3A3837B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Контакты с животными</a:t>
          </a:r>
          <a:endParaRPr lang="ru-RU" b="1" dirty="0"/>
        </a:p>
      </dgm:t>
    </dgm:pt>
    <dgm:pt modelId="{B66D69F1-1E32-4868-83F1-91538DDD08BA}" type="parTrans" cxnId="{40C6DD91-2596-4DFE-BA4F-785C98758343}">
      <dgm:prSet/>
      <dgm:spPr>
        <a:solidFill>
          <a:srgbClr val="F8E678"/>
        </a:solidFill>
        <a:ln>
          <a:solidFill>
            <a:schemeClr val="bg1"/>
          </a:solidFill>
        </a:ln>
      </dgm:spPr>
      <dgm:t>
        <a:bodyPr/>
        <a:lstStyle/>
        <a:p>
          <a:endParaRPr lang="ru-RU" dirty="0"/>
        </a:p>
      </dgm:t>
    </dgm:pt>
    <dgm:pt modelId="{1F3D6667-C433-4BA0-A188-5EAE1CCD75F8}" type="sibTrans" cxnId="{40C6DD91-2596-4DFE-BA4F-785C98758343}">
      <dgm:prSet/>
      <dgm:spPr/>
      <dgm:t>
        <a:bodyPr/>
        <a:lstStyle/>
        <a:p>
          <a:endParaRPr lang="ru-RU"/>
        </a:p>
      </dgm:t>
    </dgm:pt>
    <dgm:pt modelId="{2A5F1DC9-3379-4F7D-B31E-CBDC9BBCF85C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Восстановление окружающей среды</a:t>
          </a:r>
          <a:endParaRPr lang="ru-RU" b="1" dirty="0"/>
        </a:p>
      </dgm:t>
    </dgm:pt>
    <dgm:pt modelId="{95BA6A7B-5751-47A2-89E3-47E7E74A9A8B}" type="parTrans" cxnId="{42B9EBAE-393D-40BE-B76E-F46F8D9CB310}">
      <dgm:prSet/>
      <dgm:spPr>
        <a:solidFill>
          <a:srgbClr val="F8E678"/>
        </a:solidFill>
        <a:ln>
          <a:solidFill>
            <a:schemeClr val="bg1"/>
          </a:solidFill>
        </a:ln>
      </dgm:spPr>
      <dgm:t>
        <a:bodyPr/>
        <a:lstStyle/>
        <a:p>
          <a:endParaRPr lang="ru-RU" dirty="0"/>
        </a:p>
      </dgm:t>
    </dgm:pt>
    <dgm:pt modelId="{802A04EC-10EF-4636-9C88-A09B36FAC8DE}" type="sibTrans" cxnId="{42B9EBAE-393D-40BE-B76E-F46F8D9CB310}">
      <dgm:prSet/>
      <dgm:spPr/>
      <dgm:t>
        <a:bodyPr/>
        <a:lstStyle/>
        <a:p>
          <a:endParaRPr lang="ru-RU"/>
        </a:p>
      </dgm:t>
    </dgm:pt>
    <dgm:pt modelId="{42EDEA50-EEC7-46FB-9655-9A8694C1D4BC}">
      <dgm:prSet phldrT="[Текст]" phldr="1"/>
      <dgm:spPr/>
      <dgm:t>
        <a:bodyPr/>
        <a:lstStyle/>
        <a:p>
          <a:endParaRPr lang="ru-RU" dirty="0"/>
        </a:p>
      </dgm:t>
    </dgm:pt>
    <dgm:pt modelId="{4FF78705-4730-4B40-BF01-EBF2EBA2F1A9}" type="parTrans" cxnId="{84F2E3A6-2813-48E5-845E-BB16B81D997D}">
      <dgm:prSet/>
      <dgm:spPr/>
      <dgm:t>
        <a:bodyPr/>
        <a:lstStyle/>
        <a:p>
          <a:endParaRPr lang="ru-RU"/>
        </a:p>
      </dgm:t>
    </dgm:pt>
    <dgm:pt modelId="{194AD205-B8A0-4C94-8C72-7754E1F7AE18}" type="sibTrans" cxnId="{84F2E3A6-2813-48E5-845E-BB16B81D997D}">
      <dgm:prSet/>
      <dgm:spPr/>
      <dgm:t>
        <a:bodyPr/>
        <a:lstStyle/>
        <a:p>
          <a:endParaRPr lang="ru-RU"/>
        </a:p>
      </dgm:t>
    </dgm:pt>
    <dgm:pt modelId="{A7F65E14-697D-4F72-A863-976FD124F770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Береги природу</a:t>
          </a:r>
          <a:endParaRPr lang="ru-RU" b="1" dirty="0"/>
        </a:p>
      </dgm:t>
    </dgm:pt>
    <dgm:pt modelId="{03726CF9-107D-4E2F-BDED-B0DAF21DA609}" type="parTrans" cxnId="{C7C93D6D-C75D-4E82-994A-9EE261D81623}">
      <dgm:prSet/>
      <dgm:spPr>
        <a:solidFill>
          <a:srgbClr val="F8E678"/>
        </a:solidFill>
        <a:ln>
          <a:solidFill>
            <a:schemeClr val="bg1"/>
          </a:solidFill>
        </a:ln>
      </dgm:spPr>
      <dgm:t>
        <a:bodyPr/>
        <a:lstStyle/>
        <a:p>
          <a:endParaRPr lang="ru-RU" dirty="0"/>
        </a:p>
      </dgm:t>
    </dgm:pt>
    <dgm:pt modelId="{98F40339-22AF-4B5C-A88F-0F4514671EBA}" type="sibTrans" cxnId="{C7C93D6D-C75D-4E82-994A-9EE261D81623}">
      <dgm:prSet/>
      <dgm:spPr/>
      <dgm:t>
        <a:bodyPr/>
        <a:lstStyle/>
        <a:p>
          <a:endParaRPr lang="ru-RU"/>
        </a:p>
      </dgm:t>
    </dgm:pt>
    <dgm:pt modelId="{066D3A65-A1E0-4990-A76A-145C2828BF7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В природе все взаимосвязано</a:t>
          </a:r>
          <a:endParaRPr lang="ru-RU" b="1" dirty="0"/>
        </a:p>
      </dgm:t>
    </dgm:pt>
    <dgm:pt modelId="{3159C387-6976-4442-ACB7-BA2062FEBB5E}" type="parTrans" cxnId="{4E591B3D-88B1-4FD9-9065-8C664EE415FF}">
      <dgm:prSet/>
      <dgm:spPr>
        <a:solidFill>
          <a:srgbClr val="F8E678"/>
        </a:solidFill>
        <a:ln>
          <a:solidFill>
            <a:schemeClr val="bg1"/>
          </a:solidFill>
        </a:ln>
      </dgm:spPr>
      <dgm:t>
        <a:bodyPr/>
        <a:lstStyle/>
        <a:p>
          <a:endParaRPr lang="ru-RU" dirty="0"/>
        </a:p>
      </dgm:t>
    </dgm:pt>
    <dgm:pt modelId="{678A5D8B-9255-404F-AD70-7AAE89FE9519}" type="sibTrans" cxnId="{4E591B3D-88B1-4FD9-9065-8C664EE415FF}">
      <dgm:prSet/>
      <dgm:spPr/>
      <dgm:t>
        <a:bodyPr/>
        <a:lstStyle/>
        <a:p>
          <a:endParaRPr lang="ru-RU"/>
        </a:p>
      </dgm:t>
    </dgm:pt>
    <dgm:pt modelId="{2C57D3E0-C86D-4317-8985-13D6A77725BB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Ядовитые растения</a:t>
          </a:r>
          <a:endParaRPr lang="ru-RU" b="1" dirty="0"/>
        </a:p>
      </dgm:t>
    </dgm:pt>
    <dgm:pt modelId="{065EC8BF-6307-46CE-9D5A-4DAB2D4996A8}" type="parTrans" cxnId="{8F1F3CC1-65DC-4AC2-9512-0F5FAC1761B6}">
      <dgm:prSet/>
      <dgm:spPr>
        <a:solidFill>
          <a:srgbClr val="F8E678"/>
        </a:solidFill>
        <a:ln>
          <a:solidFill>
            <a:schemeClr val="bg1"/>
          </a:solidFill>
        </a:ln>
      </dgm:spPr>
      <dgm:t>
        <a:bodyPr/>
        <a:lstStyle/>
        <a:p>
          <a:endParaRPr lang="ru-RU" dirty="0"/>
        </a:p>
      </dgm:t>
    </dgm:pt>
    <dgm:pt modelId="{3A445AAB-C226-4123-85FC-7BC1F4418B96}" type="sibTrans" cxnId="{8F1F3CC1-65DC-4AC2-9512-0F5FAC1761B6}">
      <dgm:prSet/>
      <dgm:spPr/>
      <dgm:t>
        <a:bodyPr/>
        <a:lstStyle/>
        <a:p>
          <a:endParaRPr lang="ru-RU"/>
        </a:p>
      </dgm:t>
    </dgm:pt>
    <dgm:pt modelId="{3AD7739B-0E30-4816-875A-FC6FEAC37FF8}">
      <dgm:prSet/>
      <dgm:spPr/>
      <dgm:t>
        <a:bodyPr/>
        <a:lstStyle/>
        <a:p>
          <a:endParaRPr lang="ru-RU" dirty="0"/>
        </a:p>
      </dgm:t>
    </dgm:pt>
    <dgm:pt modelId="{90CA7F01-B03C-417F-B543-7ACF16DCACDA}" type="parTrans" cxnId="{A5201F97-D157-4A55-8A78-CDAFB026EE32}">
      <dgm:prSet/>
      <dgm:spPr/>
      <dgm:t>
        <a:bodyPr/>
        <a:lstStyle/>
        <a:p>
          <a:endParaRPr lang="ru-RU"/>
        </a:p>
      </dgm:t>
    </dgm:pt>
    <dgm:pt modelId="{D50A0627-DE0D-4966-A341-13D3CA38F87A}" type="sibTrans" cxnId="{A5201F97-D157-4A55-8A78-CDAFB026EE32}">
      <dgm:prSet/>
      <dgm:spPr/>
      <dgm:t>
        <a:bodyPr/>
        <a:lstStyle/>
        <a:p>
          <a:endParaRPr lang="ru-RU"/>
        </a:p>
      </dgm:t>
    </dgm:pt>
    <dgm:pt modelId="{96A10BBC-366F-467A-8A3E-C4B5547C1B4A}" type="pres">
      <dgm:prSet presAssocID="{7612F81B-F813-45C9-B1B4-38C8894A6F5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E09C76-5B33-4BBA-AF54-9B4876221C6D}" type="pres">
      <dgm:prSet presAssocID="{FD91541C-6418-4628-B9C6-6B6BEBC0A9FB}" presName="centerShape" presStyleLbl="node0" presStyleIdx="0" presStyleCnt="1"/>
      <dgm:spPr/>
      <dgm:t>
        <a:bodyPr/>
        <a:lstStyle/>
        <a:p>
          <a:endParaRPr lang="ru-RU"/>
        </a:p>
      </dgm:t>
    </dgm:pt>
    <dgm:pt modelId="{576AE243-28B2-4288-A96A-AE069B933E1B}" type="pres">
      <dgm:prSet presAssocID="{065EC8BF-6307-46CE-9D5A-4DAB2D4996A8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88247FB4-E8FA-4589-BC5C-063D11C3E64F}" type="pres">
      <dgm:prSet presAssocID="{2C57D3E0-C86D-4317-8985-13D6A77725B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9AB08-DC75-456D-A347-ED96BFB59A4E}" type="pres">
      <dgm:prSet presAssocID="{3159C387-6976-4442-ACB7-BA2062FEBB5E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87D5CBB9-500F-43A1-94A6-C560584AF980}" type="pres">
      <dgm:prSet presAssocID="{066D3A65-A1E0-4990-A76A-145C2828BF7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8361FF-7DD4-4BA3-B425-E4CF50114AAC}" type="pres">
      <dgm:prSet presAssocID="{03726CF9-107D-4E2F-BDED-B0DAF21DA609}" presName="parTrans" presStyleLbl="bgSibTrans2D1" presStyleIdx="2" presStyleCnt="5" custLinFactNeighborX="4401" custLinFactNeighborY="3448"/>
      <dgm:spPr/>
      <dgm:t>
        <a:bodyPr/>
        <a:lstStyle/>
        <a:p>
          <a:endParaRPr lang="ru-RU"/>
        </a:p>
      </dgm:t>
    </dgm:pt>
    <dgm:pt modelId="{5C0D5CB7-DF45-438D-AC6F-D8EBF0CCD413}" type="pres">
      <dgm:prSet presAssocID="{A7F65E14-697D-4F72-A863-976FD124F7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CE3C90-7D76-44EF-84D5-6A663FE4F106}" type="pres">
      <dgm:prSet presAssocID="{B66D69F1-1E32-4868-83F1-91538DDD08BA}" presName="parTrans" presStyleLbl="bgSibTrans2D1" presStyleIdx="3" presStyleCnt="5" custLinFactNeighborX="1789" custLinFactNeighborY="7577"/>
      <dgm:spPr/>
      <dgm:t>
        <a:bodyPr/>
        <a:lstStyle/>
        <a:p>
          <a:endParaRPr lang="ru-RU"/>
        </a:p>
      </dgm:t>
    </dgm:pt>
    <dgm:pt modelId="{7C0498CF-34F8-4160-B6BB-D433F82F3275}" type="pres">
      <dgm:prSet presAssocID="{1D95D485-716E-4C85-A5FF-61EBE3A3837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A4FEA-A580-4BA5-8894-7B29209FECEB}" type="pres">
      <dgm:prSet presAssocID="{95BA6A7B-5751-47A2-89E3-47E7E74A9A8B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CFE17346-9869-42FF-A06D-782515CF8888}" type="pres">
      <dgm:prSet presAssocID="{2A5F1DC9-3379-4F7D-B31E-CBDC9BBCF85C}" presName="node" presStyleLbl="node1" presStyleIdx="4" presStyleCnt="5" custRadScaleRad="104368" custRadScaleInc="1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08724F-C443-4D0B-83E0-74966B5B2D6F}" type="presOf" srcId="{3159C387-6976-4442-ACB7-BA2062FEBB5E}" destId="{5839AB08-DC75-456D-A347-ED96BFB59A4E}" srcOrd="0" destOrd="0" presId="urn:microsoft.com/office/officeart/2005/8/layout/radial4"/>
    <dgm:cxn modelId="{75A646E1-D2AA-4F6C-9A92-9F7DEDA280E2}" type="presOf" srcId="{2C57D3E0-C86D-4317-8985-13D6A77725BB}" destId="{88247FB4-E8FA-4589-BC5C-063D11C3E64F}" srcOrd="0" destOrd="0" presId="urn:microsoft.com/office/officeart/2005/8/layout/radial4"/>
    <dgm:cxn modelId="{84F2E3A6-2813-48E5-845E-BB16B81D997D}" srcId="{7612F81B-F813-45C9-B1B4-38C8894A6F5E}" destId="{42EDEA50-EEC7-46FB-9655-9A8694C1D4BC}" srcOrd="2" destOrd="0" parTransId="{4FF78705-4730-4B40-BF01-EBF2EBA2F1A9}" sibTransId="{194AD205-B8A0-4C94-8C72-7754E1F7AE18}"/>
    <dgm:cxn modelId="{72E6144E-5340-4EC5-8BEE-9321528BA748}" type="presOf" srcId="{A7F65E14-697D-4F72-A863-976FD124F770}" destId="{5C0D5CB7-DF45-438D-AC6F-D8EBF0CCD413}" srcOrd="0" destOrd="0" presId="urn:microsoft.com/office/officeart/2005/8/layout/radial4"/>
    <dgm:cxn modelId="{2F27925C-61D9-4458-9719-EB7B0A5ABA73}" type="presOf" srcId="{066D3A65-A1E0-4990-A76A-145C2828BF72}" destId="{87D5CBB9-500F-43A1-94A6-C560584AF980}" srcOrd="0" destOrd="0" presId="urn:microsoft.com/office/officeart/2005/8/layout/radial4"/>
    <dgm:cxn modelId="{40C6DD91-2596-4DFE-BA4F-785C98758343}" srcId="{FD91541C-6418-4628-B9C6-6B6BEBC0A9FB}" destId="{1D95D485-716E-4C85-A5FF-61EBE3A3837B}" srcOrd="3" destOrd="0" parTransId="{B66D69F1-1E32-4868-83F1-91538DDD08BA}" sibTransId="{1F3D6667-C433-4BA0-A188-5EAE1CCD75F8}"/>
    <dgm:cxn modelId="{D6F6FC65-0372-43B0-8A1A-146652AC7E4C}" type="presOf" srcId="{065EC8BF-6307-46CE-9D5A-4DAB2D4996A8}" destId="{576AE243-28B2-4288-A96A-AE069B933E1B}" srcOrd="0" destOrd="0" presId="urn:microsoft.com/office/officeart/2005/8/layout/radial4"/>
    <dgm:cxn modelId="{C7C93D6D-C75D-4E82-994A-9EE261D81623}" srcId="{FD91541C-6418-4628-B9C6-6B6BEBC0A9FB}" destId="{A7F65E14-697D-4F72-A863-976FD124F770}" srcOrd="2" destOrd="0" parTransId="{03726CF9-107D-4E2F-BDED-B0DAF21DA609}" sibTransId="{98F40339-22AF-4B5C-A88F-0F4514671EBA}"/>
    <dgm:cxn modelId="{F8D2D5E4-40CF-4D4C-9F6B-EDB60482FA05}" type="presOf" srcId="{1D95D485-716E-4C85-A5FF-61EBE3A3837B}" destId="{7C0498CF-34F8-4160-B6BB-D433F82F3275}" srcOrd="0" destOrd="0" presId="urn:microsoft.com/office/officeart/2005/8/layout/radial4"/>
    <dgm:cxn modelId="{DF72E592-C647-4607-B573-A820EC1E4B60}" type="presOf" srcId="{FD91541C-6418-4628-B9C6-6B6BEBC0A9FB}" destId="{7EE09C76-5B33-4BBA-AF54-9B4876221C6D}" srcOrd="0" destOrd="0" presId="urn:microsoft.com/office/officeart/2005/8/layout/radial4"/>
    <dgm:cxn modelId="{42B9EBAE-393D-40BE-B76E-F46F8D9CB310}" srcId="{FD91541C-6418-4628-B9C6-6B6BEBC0A9FB}" destId="{2A5F1DC9-3379-4F7D-B31E-CBDC9BBCF85C}" srcOrd="4" destOrd="0" parTransId="{95BA6A7B-5751-47A2-89E3-47E7E74A9A8B}" sibTransId="{802A04EC-10EF-4636-9C88-A09B36FAC8DE}"/>
    <dgm:cxn modelId="{4E591B3D-88B1-4FD9-9065-8C664EE415FF}" srcId="{FD91541C-6418-4628-B9C6-6B6BEBC0A9FB}" destId="{066D3A65-A1E0-4990-A76A-145C2828BF72}" srcOrd="1" destOrd="0" parTransId="{3159C387-6976-4442-ACB7-BA2062FEBB5E}" sibTransId="{678A5D8B-9255-404F-AD70-7AAE89FE9519}"/>
    <dgm:cxn modelId="{F8F3930D-5388-4D62-80C1-60A429C775C0}" type="presOf" srcId="{2A5F1DC9-3379-4F7D-B31E-CBDC9BBCF85C}" destId="{CFE17346-9869-42FF-A06D-782515CF8888}" srcOrd="0" destOrd="0" presId="urn:microsoft.com/office/officeart/2005/8/layout/radial4"/>
    <dgm:cxn modelId="{A5201F97-D157-4A55-8A78-CDAFB026EE32}" srcId="{7612F81B-F813-45C9-B1B4-38C8894A6F5E}" destId="{3AD7739B-0E30-4816-875A-FC6FEAC37FF8}" srcOrd="1" destOrd="0" parTransId="{90CA7F01-B03C-417F-B543-7ACF16DCACDA}" sibTransId="{D50A0627-DE0D-4966-A341-13D3CA38F87A}"/>
    <dgm:cxn modelId="{45BC40BE-3DDD-4862-BA86-5542C957C063}" type="presOf" srcId="{7612F81B-F813-45C9-B1B4-38C8894A6F5E}" destId="{96A10BBC-366F-467A-8A3E-C4B5547C1B4A}" srcOrd="0" destOrd="0" presId="urn:microsoft.com/office/officeart/2005/8/layout/radial4"/>
    <dgm:cxn modelId="{8F1F3CC1-65DC-4AC2-9512-0F5FAC1761B6}" srcId="{FD91541C-6418-4628-B9C6-6B6BEBC0A9FB}" destId="{2C57D3E0-C86D-4317-8985-13D6A77725BB}" srcOrd="0" destOrd="0" parTransId="{065EC8BF-6307-46CE-9D5A-4DAB2D4996A8}" sibTransId="{3A445AAB-C226-4123-85FC-7BC1F4418B96}"/>
    <dgm:cxn modelId="{69D2C993-F924-43EE-9377-A2D4FDB7F5DB}" type="presOf" srcId="{03726CF9-107D-4E2F-BDED-B0DAF21DA609}" destId="{9E8361FF-7DD4-4BA3-B425-E4CF50114AAC}" srcOrd="0" destOrd="0" presId="urn:microsoft.com/office/officeart/2005/8/layout/radial4"/>
    <dgm:cxn modelId="{10CCAD4C-65A1-4943-AD24-B9CE2BAA95A0}" type="presOf" srcId="{B66D69F1-1E32-4868-83F1-91538DDD08BA}" destId="{59CE3C90-7D76-44EF-84D5-6A663FE4F106}" srcOrd="0" destOrd="0" presId="urn:microsoft.com/office/officeart/2005/8/layout/radial4"/>
    <dgm:cxn modelId="{39DDE4F6-5812-4274-9F45-1A732AF86B2B}" srcId="{7612F81B-F813-45C9-B1B4-38C8894A6F5E}" destId="{FD91541C-6418-4628-B9C6-6B6BEBC0A9FB}" srcOrd="0" destOrd="0" parTransId="{28C9A203-9590-402E-B858-69EC23EE1F08}" sibTransId="{8109D623-175C-437D-9356-AE7E08D8736A}"/>
    <dgm:cxn modelId="{68A9F3F3-22E2-4AE3-9094-7F69FC6A276F}" type="presOf" srcId="{95BA6A7B-5751-47A2-89E3-47E7E74A9A8B}" destId="{983A4FEA-A580-4BA5-8894-7B29209FECEB}" srcOrd="0" destOrd="0" presId="urn:microsoft.com/office/officeart/2005/8/layout/radial4"/>
    <dgm:cxn modelId="{DAC20CF2-328B-4E13-B1D1-3DE54EAB7EF9}" type="presParOf" srcId="{96A10BBC-366F-467A-8A3E-C4B5547C1B4A}" destId="{7EE09C76-5B33-4BBA-AF54-9B4876221C6D}" srcOrd="0" destOrd="0" presId="urn:microsoft.com/office/officeart/2005/8/layout/radial4"/>
    <dgm:cxn modelId="{A0537024-B90E-48F5-833E-563ECE450507}" type="presParOf" srcId="{96A10BBC-366F-467A-8A3E-C4B5547C1B4A}" destId="{576AE243-28B2-4288-A96A-AE069B933E1B}" srcOrd="1" destOrd="0" presId="urn:microsoft.com/office/officeart/2005/8/layout/radial4"/>
    <dgm:cxn modelId="{7F68E542-08CA-4773-9506-00ACB0D4E7FD}" type="presParOf" srcId="{96A10BBC-366F-467A-8A3E-C4B5547C1B4A}" destId="{88247FB4-E8FA-4589-BC5C-063D11C3E64F}" srcOrd="2" destOrd="0" presId="urn:microsoft.com/office/officeart/2005/8/layout/radial4"/>
    <dgm:cxn modelId="{594A3E82-C3E3-42C8-8C07-0D63D6028F36}" type="presParOf" srcId="{96A10BBC-366F-467A-8A3E-C4B5547C1B4A}" destId="{5839AB08-DC75-456D-A347-ED96BFB59A4E}" srcOrd="3" destOrd="0" presId="urn:microsoft.com/office/officeart/2005/8/layout/radial4"/>
    <dgm:cxn modelId="{CCCC35E7-0CE9-4224-A34E-86B77584B6B9}" type="presParOf" srcId="{96A10BBC-366F-467A-8A3E-C4B5547C1B4A}" destId="{87D5CBB9-500F-43A1-94A6-C560584AF980}" srcOrd="4" destOrd="0" presId="urn:microsoft.com/office/officeart/2005/8/layout/radial4"/>
    <dgm:cxn modelId="{81925E43-939C-4CBF-AD63-B654C5300615}" type="presParOf" srcId="{96A10BBC-366F-467A-8A3E-C4B5547C1B4A}" destId="{9E8361FF-7DD4-4BA3-B425-E4CF50114AAC}" srcOrd="5" destOrd="0" presId="urn:microsoft.com/office/officeart/2005/8/layout/radial4"/>
    <dgm:cxn modelId="{9F9C9F00-03F9-4AE7-A83E-75487D52A87F}" type="presParOf" srcId="{96A10BBC-366F-467A-8A3E-C4B5547C1B4A}" destId="{5C0D5CB7-DF45-438D-AC6F-D8EBF0CCD413}" srcOrd="6" destOrd="0" presId="urn:microsoft.com/office/officeart/2005/8/layout/radial4"/>
    <dgm:cxn modelId="{F7F6BDBF-3632-44FA-A249-5FD0739E38A2}" type="presParOf" srcId="{96A10BBC-366F-467A-8A3E-C4B5547C1B4A}" destId="{59CE3C90-7D76-44EF-84D5-6A663FE4F106}" srcOrd="7" destOrd="0" presId="urn:microsoft.com/office/officeart/2005/8/layout/radial4"/>
    <dgm:cxn modelId="{7F81F485-4CC0-46E3-A7FF-416DFC7E897F}" type="presParOf" srcId="{96A10BBC-366F-467A-8A3E-C4B5547C1B4A}" destId="{7C0498CF-34F8-4160-B6BB-D433F82F3275}" srcOrd="8" destOrd="0" presId="urn:microsoft.com/office/officeart/2005/8/layout/radial4"/>
    <dgm:cxn modelId="{AB51CFD9-52FC-4663-94E9-7A04ABA19F4D}" type="presParOf" srcId="{96A10BBC-366F-467A-8A3E-C4B5547C1B4A}" destId="{983A4FEA-A580-4BA5-8894-7B29209FECEB}" srcOrd="9" destOrd="0" presId="urn:microsoft.com/office/officeart/2005/8/layout/radial4"/>
    <dgm:cxn modelId="{69BFD18F-7F32-4ABA-8B04-6CEDDB2BE246}" type="presParOf" srcId="{96A10BBC-366F-467A-8A3E-C4B5547C1B4A}" destId="{CFE17346-9869-42FF-A06D-782515CF8888}" srcOrd="10" destOrd="0" presId="urn:microsoft.com/office/officeart/2005/8/layout/radial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12F81B-F813-45C9-B1B4-38C8894A6F5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D95D485-716E-4C85-A5FF-61EBE3A3837B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Как вести себя в лесу</a:t>
          </a:r>
          <a:endParaRPr lang="ru-RU" b="1" dirty="0"/>
        </a:p>
      </dgm:t>
    </dgm:pt>
    <dgm:pt modelId="{B66D69F1-1E32-4868-83F1-91538DDD08BA}" type="parTrans" cxnId="{40C6DD91-2596-4DFE-BA4F-785C98758343}">
      <dgm:prSet/>
      <dgm:spPr>
        <a:solidFill>
          <a:srgbClr val="FF7979"/>
        </a:solidFill>
        <a:ln>
          <a:solidFill>
            <a:schemeClr val="bg1"/>
          </a:solidFill>
        </a:ln>
      </dgm:spPr>
      <dgm:t>
        <a:bodyPr/>
        <a:lstStyle/>
        <a:p>
          <a:endParaRPr lang="ru-RU" dirty="0"/>
        </a:p>
      </dgm:t>
    </dgm:pt>
    <dgm:pt modelId="{1F3D6667-C433-4BA0-A188-5EAE1CCD75F8}" type="sibTrans" cxnId="{40C6DD91-2596-4DFE-BA4F-785C98758343}">
      <dgm:prSet/>
      <dgm:spPr/>
      <dgm:t>
        <a:bodyPr/>
        <a:lstStyle/>
        <a:p>
          <a:endParaRPr lang="ru-RU"/>
        </a:p>
      </dgm:t>
    </dgm:pt>
    <dgm:pt modelId="{42EDEA50-EEC7-46FB-9655-9A8694C1D4BC}">
      <dgm:prSet phldrT="[Текст]" phldr="1"/>
      <dgm:spPr/>
      <dgm:t>
        <a:bodyPr/>
        <a:lstStyle/>
        <a:p>
          <a:endParaRPr lang="ru-RU" dirty="0"/>
        </a:p>
      </dgm:t>
    </dgm:pt>
    <dgm:pt modelId="{4FF78705-4730-4B40-BF01-EBF2EBA2F1A9}" type="parTrans" cxnId="{84F2E3A6-2813-48E5-845E-BB16B81D997D}">
      <dgm:prSet/>
      <dgm:spPr/>
      <dgm:t>
        <a:bodyPr/>
        <a:lstStyle/>
        <a:p>
          <a:endParaRPr lang="ru-RU"/>
        </a:p>
      </dgm:t>
    </dgm:pt>
    <dgm:pt modelId="{194AD205-B8A0-4C94-8C72-7754E1F7AE18}" type="sibTrans" cxnId="{84F2E3A6-2813-48E5-845E-BB16B81D997D}">
      <dgm:prSet/>
      <dgm:spPr/>
      <dgm:t>
        <a:bodyPr/>
        <a:lstStyle/>
        <a:p>
          <a:endParaRPr lang="ru-RU"/>
        </a:p>
      </dgm:t>
    </dgm:pt>
    <dgm:pt modelId="{A7F65E14-697D-4F72-A863-976FD124F770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Пожарный – героическая профессия</a:t>
          </a:r>
          <a:endParaRPr lang="ru-RU" b="1" dirty="0"/>
        </a:p>
      </dgm:t>
    </dgm:pt>
    <dgm:pt modelId="{03726CF9-107D-4E2F-BDED-B0DAF21DA609}" type="parTrans" cxnId="{C7C93D6D-C75D-4E82-994A-9EE261D81623}">
      <dgm:prSet/>
      <dgm:spPr>
        <a:solidFill>
          <a:srgbClr val="FF7979"/>
        </a:solidFill>
        <a:ln>
          <a:solidFill>
            <a:schemeClr val="bg1"/>
          </a:solidFill>
        </a:ln>
      </dgm:spPr>
      <dgm:t>
        <a:bodyPr/>
        <a:lstStyle/>
        <a:p>
          <a:endParaRPr lang="ru-RU" dirty="0"/>
        </a:p>
      </dgm:t>
    </dgm:pt>
    <dgm:pt modelId="{98F40339-22AF-4B5C-A88F-0F4514671EBA}" type="sibTrans" cxnId="{C7C93D6D-C75D-4E82-994A-9EE261D81623}">
      <dgm:prSet/>
      <dgm:spPr/>
      <dgm:t>
        <a:bodyPr/>
        <a:lstStyle/>
        <a:p>
          <a:endParaRPr lang="ru-RU"/>
        </a:p>
      </dgm:t>
    </dgm:pt>
    <dgm:pt modelId="{066D3A65-A1E0-4990-A76A-145C2828BF7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Пожар в квартире</a:t>
          </a:r>
          <a:endParaRPr lang="ru-RU" b="1" dirty="0"/>
        </a:p>
      </dgm:t>
    </dgm:pt>
    <dgm:pt modelId="{3159C387-6976-4442-ACB7-BA2062FEBB5E}" type="parTrans" cxnId="{4E591B3D-88B1-4FD9-9065-8C664EE415FF}">
      <dgm:prSet/>
      <dgm:spPr>
        <a:solidFill>
          <a:srgbClr val="FF7979"/>
        </a:solidFill>
        <a:ln>
          <a:solidFill>
            <a:schemeClr val="bg1"/>
          </a:solidFill>
        </a:ln>
      </dgm:spPr>
      <dgm:t>
        <a:bodyPr/>
        <a:lstStyle/>
        <a:p>
          <a:endParaRPr lang="ru-RU" dirty="0"/>
        </a:p>
      </dgm:t>
    </dgm:pt>
    <dgm:pt modelId="{678A5D8B-9255-404F-AD70-7AAE89FE9519}" type="sibTrans" cxnId="{4E591B3D-88B1-4FD9-9065-8C664EE415FF}">
      <dgm:prSet/>
      <dgm:spPr/>
      <dgm:t>
        <a:bodyPr/>
        <a:lstStyle/>
        <a:p>
          <a:endParaRPr lang="ru-RU"/>
        </a:p>
      </dgm:t>
    </dgm:pt>
    <dgm:pt modelId="{3AD7739B-0E30-4816-875A-FC6FEAC37FF8}">
      <dgm:prSet/>
      <dgm:spPr/>
      <dgm:t>
        <a:bodyPr/>
        <a:lstStyle/>
        <a:p>
          <a:endParaRPr lang="ru-RU" dirty="0"/>
        </a:p>
      </dgm:t>
    </dgm:pt>
    <dgm:pt modelId="{90CA7F01-B03C-417F-B543-7ACF16DCACDA}" type="parTrans" cxnId="{A5201F97-D157-4A55-8A78-CDAFB026EE32}">
      <dgm:prSet/>
      <dgm:spPr/>
      <dgm:t>
        <a:bodyPr/>
        <a:lstStyle/>
        <a:p>
          <a:endParaRPr lang="ru-RU"/>
        </a:p>
      </dgm:t>
    </dgm:pt>
    <dgm:pt modelId="{D50A0627-DE0D-4966-A341-13D3CA38F87A}" type="sibTrans" cxnId="{A5201F97-D157-4A55-8A78-CDAFB026EE32}">
      <dgm:prSet/>
      <dgm:spPr/>
      <dgm:t>
        <a:bodyPr/>
        <a:lstStyle/>
        <a:p>
          <a:endParaRPr lang="ru-RU"/>
        </a:p>
      </dgm:t>
    </dgm:pt>
    <dgm:pt modelId="{FD91541C-6418-4628-B9C6-6B6BEBC0A9FB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«Служба 01»</a:t>
          </a:r>
          <a:endParaRPr lang="ru-RU" b="1" dirty="0">
            <a:solidFill>
              <a:schemeClr val="bg1"/>
            </a:solidFill>
          </a:endParaRPr>
        </a:p>
      </dgm:t>
    </dgm:pt>
    <dgm:pt modelId="{8109D623-175C-437D-9356-AE7E08D8736A}" type="sibTrans" cxnId="{39DDE4F6-5812-4274-9F45-1A732AF86B2B}">
      <dgm:prSet/>
      <dgm:spPr/>
      <dgm:t>
        <a:bodyPr/>
        <a:lstStyle/>
        <a:p>
          <a:endParaRPr lang="ru-RU"/>
        </a:p>
      </dgm:t>
    </dgm:pt>
    <dgm:pt modelId="{28C9A203-9590-402E-B858-69EC23EE1F08}" type="parTrans" cxnId="{39DDE4F6-5812-4274-9F45-1A732AF86B2B}">
      <dgm:prSet/>
      <dgm:spPr/>
      <dgm:t>
        <a:bodyPr/>
        <a:lstStyle/>
        <a:p>
          <a:endParaRPr lang="ru-RU"/>
        </a:p>
      </dgm:t>
    </dgm:pt>
    <dgm:pt modelId="{2C57D3E0-C86D-4317-8985-13D6A77725BB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Огонь- друг или враг?</a:t>
          </a:r>
          <a:endParaRPr lang="ru-RU" b="1" dirty="0"/>
        </a:p>
      </dgm:t>
    </dgm:pt>
    <dgm:pt modelId="{3A445AAB-C226-4123-85FC-7BC1F4418B96}" type="sibTrans" cxnId="{8F1F3CC1-65DC-4AC2-9512-0F5FAC1761B6}">
      <dgm:prSet/>
      <dgm:spPr/>
      <dgm:t>
        <a:bodyPr/>
        <a:lstStyle/>
        <a:p>
          <a:endParaRPr lang="ru-RU"/>
        </a:p>
      </dgm:t>
    </dgm:pt>
    <dgm:pt modelId="{065EC8BF-6307-46CE-9D5A-4DAB2D4996A8}" type="parTrans" cxnId="{8F1F3CC1-65DC-4AC2-9512-0F5FAC1761B6}">
      <dgm:prSet/>
      <dgm:spPr>
        <a:solidFill>
          <a:srgbClr val="FF7979"/>
        </a:solidFill>
        <a:ln>
          <a:solidFill>
            <a:schemeClr val="bg1"/>
          </a:solidFill>
        </a:ln>
      </dgm:spPr>
      <dgm:t>
        <a:bodyPr/>
        <a:lstStyle/>
        <a:p>
          <a:endParaRPr lang="ru-RU" dirty="0"/>
        </a:p>
      </dgm:t>
    </dgm:pt>
    <dgm:pt modelId="{96A10BBC-366F-467A-8A3E-C4B5547C1B4A}" type="pres">
      <dgm:prSet presAssocID="{7612F81B-F813-45C9-B1B4-38C8894A6F5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E09C76-5B33-4BBA-AF54-9B4876221C6D}" type="pres">
      <dgm:prSet presAssocID="{FD91541C-6418-4628-B9C6-6B6BEBC0A9FB}" presName="centerShape" presStyleLbl="node0" presStyleIdx="0" presStyleCnt="1"/>
      <dgm:spPr/>
      <dgm:t>
        <a:bodyPr/>
        <a:lstStyle/>
        <a:p>
          <a:endParaRPr lang="ru-RU"/>
        </a:p>
      </dgm:t>
    </dgm:pt>
    <dgm:pt modelId="{576AE243-28B2-4288-A96A-AE069B933E1B}" type="pres">
      <dgm:prSet presAssocID="{065EC8BF-6307-46CE-9D5A-4DAB2D4996A8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88247FB4-E8FA-4589-BC5C-063D11C3E64F}" type="pres">
      <dgm:prSet presAssocID="{2C57D3E0-C86D-4317-8985-13D6A77725B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9AB08-DC75-456D-A347-ED96BFB59A4E}" type="pres">
      <dgm:prSet presAssocID="{3159C387-6976-4442-ACB7-BA2062FEBB5E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87D5CBB9-500F-43A1-94A6-C560584AF980}" type="pres">
      <dgm:prSet presAssocID="{066D3A65-A1E0-4990-A76A-145C2828BF7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8361FF-7DD4-4BA3-B425-E4CF50114AAC}" type="pres">
      <dgm:prSet presAssocID="{03726CF9-107D-4E2F-BDED-B0DAF21DA609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5C0D5CB7-DF45-438D-AC6F-D8EBF0CCD413}" type="pres">
      <dgm:prSet presAssocID="{A7F65E14-697D-4F72-A863-976FD124F77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CE3C90-7D76-44EF-84D5-6A663FE4F106}" type="pres">
      <dgm:prSet presAssocID="{B66D69F1-1E32-4868-83F1-91538DDD08BA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7C0498CF-34F8-4160-B6BB-D433F82F3275}" type="pres">
      <dgm:prSet presAssocID="{1D95D485-716E-4C85-A5FF-61EBE3A3837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A5D356-3998-44C8-8DAC-BDBC9E15A95C}" type="presOf" srcId="{065EC8BF-6307-46CE-9D5A-4DAB2D4996A8}" destId="{576AE243-28B2-4288-A96A-AE069B933E1B}" srcOrd="0" destOrd="0" presId="urn:microsoft.com/office/officeart/2005/8/layout/radial4"/>
    <dgm:cxn modelId="{8082662F-F4B8-4426-855B-7EF99C12D156}" type="presOf" srcId="{066D3A65-A1E0-4990-A76A-145C2828BF72}" destId="{87D5CBB9-500F-43A1-94A6-C560584AF980}" srcOrd="0" destOrd="0" presId="urn:microsoft.com/office/officeart/2005/8/layout/radial4"/>
    <dgm:cxn modelId="{01A4C426-BD07-45A0-932D-E9A8CF1CA7C1}" type="presOf" srcId="{FD91541C-6418-4628-B9C6-6B6BEBC0A9FB}" destId="{7EE09C76-5B33-4BBA-AF54-9B4876221C6D}" srcOrd="0" destOrd="0" presId="urn:microsoft.com/office/officeart/2005/8/layout/radial4"/>
    <dgm:cxn modelId="{84F2E3A6-2813-48E5-845E-BB16B81D997D}" srcId="{7612F81B-F813-45C9-B1B4-38C8894A6F5E}" destId="{42EDEA50-EEC7-46FB-9655-9A8694C1D4BC}" srcOrd="2" destOrd="0" parTransId="{4FF78705-4730-4B40-BF01-EBF2EBA2F1A9}" sibTransId="{194AD205-B8A0-4C94-8C72-7754E1F7AE18}"/>
    <dgm:cxn modelId="{A46C5556-10E8-4E65-94C9-01F5BEFC337F}" type="presOf" srcId="{B66D69F1-1E32-4868-83F1-91538DDD08BA}" destId="{59CE3C90-7D76-44EF-84D5-6A663FE4F106}" srcOrd="0" destOrd="0" presId="urn:microsoft.com/office/officeart/2005/8/layout/radial4"/>
    <dgm:cxn modelId="{40C6DD91-2596-4DFE-BA4F-785C98758343}" srcId="{FD91541C-6418-4628-B9C6-6B6BEBC0A9FB}" destId="{1D95D485-716E-4C85-A5FF-61EBE3A3837B}" srcOrd="3" destOrd="0" parTransId="{B66D69F1-1E32-4868-83F1-91538DDD08BA}" sibTransId="{1F3D6667-C433-4BA0-A188-5EAE1CCD75F8}"/>
    <dgm:cxn modelId="{0726BCFA-DD44-4D03-B079-4F0857C5D9E9}" type="presOf" srcId="{1D95D485-716E-4C85-A5FF-61EBE3A3837B}" destId="{7C0498CF-34F8-4160-B6BB-D433F82F3275}" srcOrd="0" destOrd="0" presId="urn:microsoft.com/office/officeart/2005/8/layout/radial4"/>
    <dgm:cxn modelId="{E7C072D4-3958-4BF7-B7E8-5547E7C6C648}" type="presOf" srcId="{7612F81B-F813-45C9-B1B4-38C8894A6F5E}" destId="{96A10BBC-366F-467A-8A3E-C4B5547C1B4A}" srcOrd="0" destOrd="0" presId="urn:microsoft.com/office/officeart/2005/8/layout/radial4"/>
    <dgm:cxn modelId="{C7C93D6D-C75D-4E82-994A-9EE261D81623}" srcId="{FD91541C-6418-4628-B9C6-6B6BEBC0A9FB}" destId="{A7F65E14-697D-4F72-A863-976FD124F770}" srcOrd="2" destOrd="0" parTransId="{03726CF9-107D-4E2F-BDED-B0DAF21DA609}" sibTransId="{98F40339-22AF-4B5C-A88F-0F4514671EBA}"/>
    <dgm:cxn modelId="{4E591B3D-88B1-4FD9-9065-8C664EE415FF}" srcId="{FD91541C-6418-4628-B9C6-6B6BEBC0A9FB}" destId="{066D3A65-A1E0-4990-A76A-145C2828BF72}" srcOrd="1" destOrd="0" parTransId="{3159C387-6976-4442-ACB7-BA2062FEBB5E}" sibTransId="{678A5D8B-9255-404F-AD70-7AAE89FE9519}"/>
    <dgm:cxn modelId="{BF921480-3BAA-4921-8D94-4034AE0FC35A}" type="presOf" srcId="{03726CF9-107D-4E2F-BDED-B0DAF21DA609}" destId="{9E8361FF-7DD4-4BA3-B425-E4CF50114AAC}" srcOrd="0" destOrd="0" presId="urn:microsoft.com/office/officeart/2005/8/layout/radial4"/>
    <dgm:cxn modelId="{3CFE0FF9-42DF-477A-AF31-4B838BC2D064}" type="presOf" srcId="{A7F65E14-697D-4F72-A863-976FD124F770}" destId="{5C0D5CB7-DF45-438D-AC6F-D8EBF0CCD413}" srcOrd="0" destOrd="0" presId="urn:microsoft.com/office/officeart/2005/8/layout/radial4"/>
    <dgm:cxn modelId="{A5201F97-D157-4A55-8A78-CDAFB026EE32}" srcId="{7612F81B-F813-45C9-B1B4-38C8894A6F5E}" destId="{3AD7739B-0E30-4816-875A-FC6FEAC37FF8}" srcOrd="1" destOrd="0" parTransId="{90CA7F01-B03C-417F-B543-7ACF16DCACDA}" sibTransId="{D50A0627-DE0D-4966-A341-13D3CA38F87A}"/>
    <dgm:cxn modelId="{35AB6603-C4CA-4D4C-A82F-0DDEC12A4222}" type="presOf" srcId="{2C57D3E0-C86D-4317-8985-13D6A77725BB}" destId="{88247FB4-E8FA-4589-BC5C-063D11C3E64F}" srcOrd="0" destOrd="0" presId="urn:microsoft.com/office/officeart/2005/8/layout/radial4"/>
    <dgm:cxn modelId="{8F1F3CC1-65DC-4AC2-9512-0F5FAC1761B6}" srcId="{FD91541C-6418-4628-B9C6-6B6BEBC0A9FB}" destId="{2C57D3E0-C86D-4317-8985-13D6A77725BB}" srcOrd="0" destOrd="0" parTransId="{065EC8BF-6307-46CE-9D5A-4DAB2D4996A8}" sibTransId="{3A445AAB-C226-4123-85FC-7BC1F4418B96}"/>
    <dgm:cxn modelId="{39DDE4F6-5812-4274-9F45-1A732AF86B2B}" srcId="{7612F81B-F813-45C9-B1B4-38C8894A6F5E}" destId="{FD91541C-6418-4628-B9C6-6B6BEBC0A9FB}" srcOrd="0" destOrd="0" parTransId="{28C9A203-9590-402E-B858-69EC23EE1F08}" sibTransId="{8109D623-175C-437D-9356-AE7E08D8736A}"/>
    <dgm:cxn modelId="{0A06B109-7DE4-4576-A7C7-9B7AF033A073}" type="presOf" srcId="{3159C387-6976-4442-ACB7-BA2062FEBB5E}" destId="{5839AB08-DC75-456D-A347-ED96BFB59A4E}" srcOrd="0" destOrd="0" presId="urn:microsoft.com/office/officeart/2005/8/layout/radial4"/>
    <dgm:cxn modelId="{3E515497-C98F-4C79-90EE-98198E89B49F}" type="presParOf" srcId="{96A10BBC-366F-467A-8A3E-C4B5547C1B4A}" destId="{7EE09C76-5B33-4BBA-AF54-9B4876221C6D}" srcOrd="0" destOrd="0" presId="urn:microsoft.com/office/officeart/2005/8/layout/radial4"/>
    <dgm:cxn modelId="{92B99739-D253-4AB2-84A8-8C2EBFCADDD4}" type="presParOf" srcId="{96A10BBC-366F-467A-8A3E-C4B5547C1B4A}" destId="{576AE243-28B2-4288-A96A-AE069B933E1B}" srcOrd="1" destOrd="0" presId="urn:microsoft.com/office/officeart/2005/8/layout/radial4"/>
    <dgm:cxn modelId="{1B4F668E-45B4-457B-86F5-72FA2E804114}" type="presParOf" srcId="{96A10BBC-366F-467A-8A3E-C4B5547C1B4A}" destId="{88247FB4-E8FA-4589-BC5C-063D11C3E64F}" srcOrd="2" destOrd="0" presId="urn:microsoft.com/office/officeart/2005/8/layout/radial4"/>
    <dgm:cxn modelId="{771EFB3A-B081-4E39-B251-E3B3F081E544}" type="presParOf" srcId="{96A10BBC-366F-467A-8A3E-C4B5547C1B4A}" destId="{5839AB08-DC75-456D-A347-ED96BFB59A4E}" srcOrd="3" destOrd="0" presId="urn:microsoft.com/office/officeart/2005/8/layout/radial4"/>
    <dgm:cxn modelId="{654EEB82-10BE-4076-B120-4EC3FF1BFAEC}" type="presParOf" srcId="{96A10BBC-366F-467A-8A3E-C4B5547C1B4A}" destId="{87D5CBB9-500F-43A1-94A6-C560584AF980}" srcOrd="4" destOrd="0" presId="urn:microsoft.com/office/officeart/2005/8/layout/radial4"/>
    <dgm:cxn modelId="{BAA3329A-C884-47CF-9F89-4691B0957068}" type="presParOf" srcId="{96A10BBC-366F-467A-8A3E-C4B5547C1B4A}" destId="{9E8361FF-7DD4-4BA3-B425-E4CF50114AAC}" srcOrd="5" destOrd="0" presId="urn:microsoft.com/office/officeart/2005/8/layout/radial4"/>
    <dgm:cxn modelId="{AC9C3462-4CAB-469A-B78B-6AD136467F1A}" type="presParOf" srcId="{96A10BBC-366F-467A-8A3E-C4B5547C1B4A}" destId="{5C0D5CB7-DF45-438D-AC6F-D8EBF0CCD413}" srcOrd="6" destOrd="0" presId="urn:microsoft.com/office/officeart/2005/8/layout/radial4"/>
    <dgm:cxn modelId="{CA560C7D-3C61-466B-A835-AB676A5FB362}" type="presParOf" srcId="{96A10BBC-366F-467A-8A3E-C4B5547C1B4A}" destId="{59CE3C90-7D76-44EF-84D5-6A663FE4F106}" srcOrd="7" destOrd="0" presId="urn:microsoft.com/office/officeart/2005/8/layout/radial4"/>
    <dgm:cxn modelId="{B923BABD-6187-48D3-8724-C341AAA65FF5}" type="presParOf" srcId="{96A10BBC-366F-467A-8A3E-C4B5547C1B4A}" destId="{7C0498CF-34F8-4160-B6BB-D433F82F3275}" srcOrd="8" destOrd="0" presId="urn:microsoft.com/office/officeart/2005/8/layout/radial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12F81B-F813-45C9-B1B4-38C8894A6F5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D91541C-6418-4628-B9C6-6B6BEBC0A9FB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3333FF"/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«Дорожная азбука»</a:t>
          </a:r>
          <a:endParaRPr lang="ru-RU" dirty="0">
            <a:solidFill>
              <a:schemeClr val="bg1"/>
            </a:solidFill>
          </a:endParaRPr>
        </a:p>
      </dgm:t>
    </dgm:pt>
    <dgm:pt modelId="{28C9A203-9590-402E-B858-69EC23EE1F08}" type="parTrans" cxnId="{39DDE4F6-5812-4274-9F45-1A732AF86B2B}">
      <dgm:prSet/>
      <dgm:spPr/>
      <dgm:t>
        <a:bodyPr/>
        <a:lstStyle/>
        <a:p>
          <a:endParaRPr lang="ru-RU"/>
        </a:p>
      </dgm:t>
    </dgm:pt>
    <dgm:pt modelId="{8109D623-175C-437D-9356-AE7E08D8736A}" type="sibTrans" cxnId="{39DDE4F6-5812-4274-9F45-1A732AF86B2B}">
      <dgm:prSet/>
      <dgm:spPr/>
      <dgm:t>
        <a:bodyPr/>
        <a:lstStyle/>
        <a:p>
          <a:endParaRPr lang="ru-RU"/>
        </a:p>
      </dgm:t>
    </dgm:pt>
    <dgm:pt modelId="{1D95D485-716E-4C85-A5FF-61EBE3A3837B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Пассажиром быть не просто</a:t>
          </a:r>
          <a:endParaRPr lang="ru-RU" b="1" dirty="0"/>
        </a:p>
      </dgm:t>
    </dgm:pt>
    <dgm:pt modelId="{B66D69F1-1E32-4868-83F1-91538DDD08BA}" type="parTrans" cxnId="{40C6DD91-2596-4DFE-BA4F-785C98758343}">
      <dgm:prSet/>
      <dgm:spPr>
        <a:solidFill>
          <a:srgbClr val="9797FF"/>
        </a:solidFill>
        <a:ln>
          <a:solidFill>
            <a:schemeClr val="bg1"/>
          </a:solidFill>
        </a:ln>
      </dgm:spPr>
      <dgm:t>
        <a:bodyPr/>
        <a:lstStyle/>
        <a:p>
          <a:endParaRPr lang="ru-RU" dirty="0"/>
        </a:p>
      </dgm:t>
    </dgm:pt>
    <dgm:pt modelId="{1F3D6667-C433-4BA0-A188-5EAE1CCD75F8}" type="sibTrans" cxnId="{40C6DD91-2596-4DFE-BA4F-785C98758343}">
      <dgm:prSet/>
      <dgm:spPr/>
      <dgm:t>
        <a:bodyPr/>
        <a:lstStyle/>
        <a:p>
          <a:endParaRPr lang="ru-RU"/>
        </a:p>
      </dgm:t>
    </dgm:pt>
    <dgm:pt modelId="{2A5F1DC9-3379-4F7D-B31E-CBDC9BBCF85C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Опасные шалости</a:t>
          </a:r>
          <a:endParaRPr lang="ru-RU" b="1" dirty="0"/>
        </a:p>
      </dgm:t>
    </dgm:pt>
    <dgm:pt modelId="{95BA6A7B-5751-47A2-89E3-47E7E74A9A8B}" type="parTrans" cxnId="{42B9EBAE-393D-40BE-B76E-F46F8D9CB310}">
      <dgm:prSet/>
      <dgm:spPr>
        <a:solidFill>
          <a:srgbClr val="9797FF"/>
        </a:solidFill>
        <a:ln>
          <a:solidFill>
            <a:schemeClr val="bg1"/>
          </a:solidFill>
        </a:ln>
      </dgm:spPr>
      <dgm:t>
        <a:bodyPr/>
        <a:lstStyle/>
        <a:p>
          <a:endParaRPr lang="ru-RU" dirty="0"/>
        </a:p>
      </dgm:t>
    </dgm:pt>
    <dgm:pt modelId="{802A04EC-10EF-4636-9C88-A09B36FAC8DE}" type="sibTrans" cxnId="{42B9EBAE-393D-40BE-B76E-F46F8D9CB310}">
      <dgm:prSet/>
      <dgm:spPr/>
      <dgm:t>
        <a:bodyPr/>
        <a:lstStyle/>
        <a:p>
          <a:endParaRPr lang="ru-RU"/>
        </a:p>
      </dgm:t>
    </dgm:pt>
    <dgm:pt modelId="{42EDEA50-EEC7-46FB-9655-9A8694C1D4BC}">
      <dgm:prSet phldrT="[Текст]" phldr="1"/>
      <dgm:spPr/>
      <dgm:t>
        <a:bodyPr/>
        <a:lstStyle/>
        <a:p>
          <a:endParaRPr lang="ru-RU" dirty="0"/>
        </a:p>
      </dgm:t>
    </dgm:pt>
    <dgm:pt modelId="{4FF78705-4730-4B40-BF01-EBF2EBA2F1A9}" type="parTrans" cxnId="{84F2E3A6-2813-48E5-845E-BB16B81D997D}">
      <dgm:prSet/>
      <dgm:spPr/>
      <dgm:t>
        <a:bodyPr/>
        <a:lstStyle/>
        <a:p>
          <a:endParaRPr lang="ru-RU"/>
        </a:p>
      </dgm:t>
    </dgm:pt>
    <dgm:pt modelId="{194AD205-B8A0-4C94-8C72-7754E1F7AE18}" type="sibTrans" cxnId="{84F2E3A6-2813-48E5-845E-BB16B81D997D}">
      <dgm:prSet/>
      <dgm:spPr/>
      <dgm:t>
        <a:bodyPr/>
        <a:lstStyle/>
        <a:p>
          <a:endParaRPr lang="ru-RU"/>
        </a:p>
      </dgm:t>
    </dgm:pt>
    <dgm:pt modelId="{A7F65E14-697D-4F72-A863-976FD124F770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Запомните эти знаки</a:t>
          </a:r>
          <a:endParaRPr lang="ru-RU" b="1" dirty="0"/>
        </a:p>
      </dgm:t>
    </dgm:pt>
    <dgm:pt modelId="{03726CF9-107D-4E2F-BDED-B0DAF21DA609}" type="parTrans" cxnId="{C7C93D6D-C75D-4E82-994A-9EE261D81623}">
      <dgm:prSet/>
      <dgm:spPr>
        <a:solidFill>
          <a:srgbClr val="9797FF"/>
        </a:solidFill>
        <a:ln>
          <a:solidFill>
            <a:schemeClr val="bg1"/>
          </a:solidFill>
        </a:ln>
      </dgm:spPr>
      <dgm:t>
        <a:bodyPr/>
        <a:lstStyle/>
        <a:p>
          <a:endParaRPr lang="ru-RU" dirty="0"/>
        </a:p>
      </dgm:t>
    </dgm:pt>
    <dgm:pt modelId="{98F40339-22AF-4B5C-A88F-0F4514671EBA}" type="sibTrans" cxnId="{C7C93D6D-C75D-4E82-994A-9EE261D81623}">
      <dgm:prSet/>
      <dgm:spPr/>
      <dgm:t>
        <a:bodyPr/>
        <a:lstStyle/>
        <a:p>
          <a:endParaRPr lang="ru-RU"/>
        </a:p>
      </dgm:t>
    </dgm:pt>
    <dgm:pt modelId="{066D3A65-A1E0-4990-A76A-145C2828BF7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Учимся переходить улицу</a:t>
          </a:r>
          <a:endParaRPr lang="ru-RU" b="1" dirty="0"/>
        </a:p>
      </dgm:t>
    </dgm:pt>
    <dgm:pt modelId="{3159C387-6976-4442-ACB7-BA2062FEBB5E}" type="parTrans" cxnId="{4E591B3D-88B1-4FD9-9065-8C664EE415FF}">
      <dgm:prSet/>
      <dgm:spPr>
        <a:solidFill>
          <a:srgbClr val="9797FF"/>
        </a:solidFill>
        <a:ln>
          <a:solidFill>
            <a:schemeClr val="bg1"/>
          </a:solidFill>
        </a:ln>
      </dgm:spPr>
      <dgm:t>
        <a:bodyPr/>
        <a:lstStyle/>
        <a:p>
          <a:endParaRPr lang="ru-RU" dirty="0"/>
        </a:p>
      </dgm:t>
    </dgm:pt>
    <dgm:pt modelId="{678A5D8B-9255-404F-AD70-7AAE89FE9519}" type="sibTrans" cxnId="{4E591B3D-88B1-4FD9-9065-8C664EE415FF}">
      <dgm:prSet/>
      <dgm:spPr/>
      <dgm:t>
        <a:bodyPr/>
        <a:lstStyle/>
        <a:p>
          <a:endParaRPr lang="ru-RU"/>
        </a:p>
      </dgm:t>
    </dgm:pt>
    <dgm:pt modelId="{3AD7739B-0E30-4816-875A-FC6FEAC37FF8}">
      <dgm:prSet/>
      <dgm:spPr/>
      <dgm:t>
        <a:bodyPr/>
        <a:lstStyle/>
        <a:p>
          <a:endParaRPr lang="ru-RU" dirty="0"/>
        </a:p>
      </dgm:t>
    </dgm:pt>
    <dgm:pt modelId="{90CA7F01-B03C-417F-B543-7ACF16DCACDA}" type="parTrans" cxnId="{A5201F97-D157-4A55-8A78-CDAFB026EE32}">
      <dgm:prSet/>
      <dgm:spPr/>
      <dgm:t>
        <a:bodyPr/>
        <a:lstStyle/>
        <a:p>
          <a:endParaRPr lang="ru-RU"/>
        </a:p>
      </dgm:t>
    </dgm:pt>
    <dgm:pt modelId="{D50A0627-DE0D-4966-A341-13D3CA38F87A}" type="sibTrans" cxnId="{A5201F97-D157-4A55-8A78-CDAFB026EE32}">
      <dgm:prSet/>
      <dgm:spPr/>
      <dgm:t>
        <a:bodyPr/>
        <a:lstStyle/>
        <a:p>
          <a:endParaRPr lang="ru-RU"/>
        </a:p>
      </dgm:t>
    </dgm:pt>
    <dgm:pt modelId="{2C57D3E0-C86D-4317-8985-13D6A77725BB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Вышел из дома – будь внимателен</a:t>
          </a:r>
          <a:endParaRPr lang="ru-RU" b="1" dirty="0"/>
        </a:p>
      </dgm:t>
    </dgm:pt>
    <dgm:pt modelId="{3A445AAB-C226-4123-85FC-7BC1F4418B96}" type="sibTrans" cxnId="{8F1F3CC1-65DC-4AC2-9512-0F5FAC1761B6}">
      <dgm:prSet/>
      <dgm:spPr/>
      <dgm:t>
        <a:bodyPr/>
        <a:lstStyle/>
        <a:p>
          <a:endParaRPr lang="ru-RU"/>
        </a:p>
      </dgm:t>
    </dgm:pt>
    <dgm:pt modelId="{065EC8BF-6307-46CE-9D5A-4DAB2D4996A8}" type="parTrans" cxnId="{8F1F3CC1-65DC-4AC2-9512-0F5FAC1761B6}">
      <dgm:prSet/>
      <dgm:spPr>
        <a:solidFill>
          <a:srgbClr val="9797FF"/>
        </a:solidFill>
        <a:ln>
          <a:solidFill>
            <a:schemeClr val="bg1"/>
          </a:solidFill>
        </a:ln>
      </dgm:spPr>
      <dgm:t>
        <a:bodyPr/>
        <a:lstStyle/>
        <a:p>
          <a:endParaRPr lang="ru-RU" dirty="0"/>
        </a:p>
      </dgm:t>
    </dgm:pt>
    <dgm:pt modelId="{96A10BBC-366F-467A-8A3E-C4B5547C1B4A}" type="pres">
      <dgm:prSet presAssocID="{7612F81B-F813-45C9-B1B4-38C8894A6F5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E09C76-5B33-4BBA-AF54-9B4876221C6D}" type="pres">
      <dgm:prSet presAssocID="{FD91541C-6418-4628-B9C6-6B6BEBC0A9FB}" presName="centerShape" presStyleLbl="node0" presStyleIdx="0" presStyleCnt="1"/>
      <dgm:spPr/>
      <dgm:t>
        <a:bodyPr/>
        <a:lstStyle/>
        <a:p>
          <a:endParaRPr lang="ru-RU"/>
        </a:p>
      </dgm:t>
    </dgm:pt>
    <dgm:pt modelId="{576AE243-28B2-4288-A96A-AE069B933E1B}" type="pres">
      <dgm:prSet presAssocID="{065EC8BF-6307-46CE-9D5A-4DAB2D4996A8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88247FB4-E8FA-4589-BC5C-063D11C3E64F}" type="pres">
      <dgm:prSet presAssocID="{2C57D3E0-C86D-4317-8985-13D6A77725B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9AB08-DC75-456D-A347-ED96BFB59A4E}" type="pres">
      <dgm:prSet presAssocID="{3159C387-6976-4442-ACB7-BA2062FEBB5E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87D5CBB9-500F-43A1-94A6-C560584AF980}" type="pres">
      <dgm:prSet presAssocID="{066D3A65-A1E0-4990-A76A-145C2828BF7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8361FF-7DD4-4BA3-B425-E4CF50114AAC}" type="pres">
      <dgm:prSet presAssocID="{03726CF9-107D-4E2F-BDED-B0DAF21DA609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5C0D5CB7-DF45-438D-AC6F-D8EBF0CCD413}" type="pres">
      <dgm:prSet presAssocID="{A7F65E14-697D-4F72-A863-976FD124F7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CE3C90-7D76-44EF-84D5-6A663FE4F106}" type="pres">
      <dgm:prSet presAssocID="{B66D69F1-1E32-4868-83F1-91538DDD08BA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7C0498CF-34F8-4160-B6BB-D433F82F3275}" type="pres">
      <dgm:prSet presAssocID="{1D95D485-716E-4C85-A5FF-61EBE3A3837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A4FEA-A580-4BA5-8894-7B29209FECEB}" type="pres">
      <dgm:prSet presAssocID="{95BA6A7B-5751-47A2-89E3-47E7E74A9A8B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CFE17346-9869-42FF-A06D-782515CF8888}" type="pres">
      <dgm:prSet presAssocID="{2A5F1DC9-3379-4F7D-B31E-CBDC9BBCF85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87887D-BA60-43D2-A60A-8878012A1FF7}" type="presOf" srcId="{2C57D3E0-C86D-4317-8985-13D6A77725BB}" destId="{88247FB4-E8FA-4589-BC5C-063D11C3E64F}" srcOrd="0" destOrd="0" presId="urn:microsoft.com/office/officeart/2005/8/layout/radial4"/>
    <dgm:cxn modelId="{CA2042AB-54E1-49B9-BDE6-3832BA71B5A5}" type="presOf" srcId="{FD91541C-6418-4628-B9C6-6B6BEBC0A9FB}" destId="{7EE09C76-5B33-4BBA-AF54-9B4876221C6D}" srcOrd="0" destOrd="0" presId="urn:microsoft.com/office/officeart/2005/8/layout/radial4"/>
    <dgm:cxn modelId="{84F2E3A6-2813-48E5-845E-BB16B81D997D}" srcId="{7612F81B-F813-45C9-B1B4-38C8894A6F5E}" destId="{42EDEA50-EEC7-46FB-9655-9A8694C1D4BC}" srcOrd="2" destOrd="0" parTransId="{4FF78705-4730-4B40-BF01-EBF2EBA2F1A9}" sibTransId="{194AD205-B8A0-4C94-8C72-7754E1F7AE18}"/>
    <dgm:cxn modelId="{C665D2B3-672B-4AD3-BEF1-BC23960076B8}" type="presOf" srcId="{065EC8BF-6307-46CE-9D5A-4DAB2D4996A8}" destId="{576AE243-28B2-4288-A96A-AE069B933E1B}" srcOrd="0" destOrd="0" presId="urn:microsoft.com/office/officeart/2005/8/layout/radial4"/>
    <dgm:cxn modelId="{40C6DD91-2596-4DFE-BA4F-785C98758343}" srcId="{FD91541C-6418-4628-B9C6-6B6BEBC0A9FB}" destId="{1D95D485-716E-4C85-A5FF-61EBE3A3837B}" srcOrd="3" destOrd="0" parTransId="{B66D69F1-1E32-4868-83F1-91538DDD08BA}" sibTransId="{1F3D6667-C433-4BA0-A188-5EAE1CCD75F8}"/>
    <dgm:cxn modelId="{B23ABC96-3327-47D0-97DC-EEC68F2602AA}" type="presOf" srcId="{066D3A65-A1E0-4990-A76A-145C2828BF72}" destId="{87D5CBB9-500F-43A1-94A6-C560584AF980}" srcOrd="0" destOrd="0" presId="urn:microsoft.com/office/officeart/2005/8/layout/radial4"/>
    <dgm:cxn modelId="{C7C93D6D-C75D-4E82-994A-9EE261D81623}" srcId="{FD91541C-6418-4628-B9C6-6B6BEBC0A9FB}" destId="{A7F65E14-697D-4F72-A863-976FD124F770}" srcOrd="2" destOrd="0" parTransId="{03726CF9-107D-4E2F-BDED-B0DAF21DA609}" sibTransId="{98F40339-22AF-4B5C-A88F-0F4514671EBA}"/>
    <dgm:cxn modelId="{42B9EBAE-393D-40BE-B76E-F46F8D9CB310}" srcId="{FD91541C-6418-4628-B9C6-6B6BEBC0A9FB}" destId="{2A5F1DC9-3379-4F7D-B31E-CBDC9BBCF85C}" srcOrd="4" destOrd="0" parTransId="{95BA6A7B-5751-47A2-89E3-47E7E74A9A8B}" sibTransId="{802A04EC-10EF-4636-9C88-A09B36FAC8DE}"/>
    <dgm:cxn modelId="{282E120E-A0D8-4DE8-81BE-6F88A2031F47}" type="presOf" srcId="{95BA6A7B-5751-47A2-89E3-47E7E74A9A8B}" destId="{983A4FEA-A580-4BA5-8894-7B29209FECEB}" srcOrd="0" destOrd="0" presId="urn:microsoft.com/office/officeart/2005/8/layout/radial4"/>
    <dgm:cxn modelId="{F185E3EB-D17F-459C-BF4A-8FB1E88B1B23}" type="presOf" srcId="{1D95D485-716E-4C85-A5FF-61EBE3A3837B}" destId="{7C0498CF-34F8-4160-B6BB-D433F82F3275}" srcOrd="0" destOrd="0" presId="urn:microsoft.com/office/officeart/2005/8/layout/radial4"/>
    <dgm:cxn modelId="{4E591B3D-88B1-4FD9-9065-8C664EE415FF}" srcId="{FD91541C-6418-4628-B9C6-6B6BEBC0A9FB}" destId="{066D3A65-A1E0-4990-A76A-145C2828BF72}" srcOrd="1" destOrd="0" parTransId="{3159C387-6976-4442-ACB7-BA2062FEBB5E}" sibTransId="{678A5D8B-9255-404F-AD70-7AAE89FE9519}"/>
    <dgm:cxn modelId="{72CC1F55-C9F9-4850-B88E-E0A89E536302}" type="presOf" srcId="{7612F81B-F813-45C9-B1B4-38C8894A6F5E}" destId="{96A10BBC-366F-467A-8A3E-C4B5547C1B4A}" srcOrd="0" destOrd="0" presId="urn:microsoft.com/office/officeart/2005/8/layout/radial4"/>
    <dgm:cxn modelId="{A5201F97-D157-4A55-8A78-CDAFB026EE32}" srcId="{7612F81B-F813-45C9-B1B4-38C8894A6F5E}" destId="{3AD7739B-0E30-4816-875A-FC6FEAC37FF8}" srcOrd="1" destOrd="0" parTransId="{90CA7F01-B03C-417F-B543-7ACF16DCACDA}" sibTransId="{D50A0627-DE0D-4966-A341-13D3CA38F87A}"/>
    <dgm:cxn modelId="{71616D64-4767-4DD5-B3E6-E21A8DDDCB12}" type="presOf" srcId="{03726CF9-107D-4E2F-BDED-B0DAF21DA609}" destId="{9E8361FF-7DD4-4BA3-B425-E4CF50114AAC}" srcOrd="0" destOrd="0" presId="urn:microsoft.com/office/officeart/2005/8/layout/radial4"/>
    <dgm:cxn modelId="{FC97DDAC-FD10-484C-9241-E0194A4B247B}" type="presOf" srcId="{B66D69F1-1E32-4868-83F1-91538DDD08BA}" destId="{59CE3C90-7D76-44EF-84D5-6A663FE4F106}" srcOrd="0" destOrd="0" presId="urn:microsoft.com/office/officeart/2005/8/layout/radial4"/>
    <dgm:cxn modelId="{8F1F3CC1-65DC-4AC2-9512-0F5FAC1761B6}" srcId="{FD91541C-6418-4628-B9C6-6B6BEBC0A9FB}" destId="{2C57D3E0-C86D-4317-8985-13D6A77725BB}" srcOrd="0" destOrd="0" parTransId="{065EC8BF-6307-46CE-9D5A-4DAB2D4996A8}" sibTransId="{3A445AAB-C226-4123-85FC-7BC1F4418B96}"/>
    <dgm:cxn modelId="{3089A306-E07A-4F30-A668-B40A806BDB68}" type="presOf" srcId="{3159C387-6976-4442-ACB7-BA2062FEBB5E}" destId="{5839AB08-DC75-456D-A347-ED96BFB59A4E}" srcOrd="0" destOrd="0" presId="urn:microsoft.com/office/officeart/2005/8/layout/radial4"/>
    <dgm:cxn modelId="{39DDE4F6-5812-4274-9F45-1A732AF86B2B}" srcId="{7612F81B-F813-45C9-B1B4-38C8894A6F5E}" destId="{FD91541C-6418-4628-B9C6-6B6BEBC0A9FB}" srcOrd="0" destOrd="0" parTransId="{28C9A203-9590-402E-B858-69EC23EE1F08}" sibTransId="{8109D623-175C-437D-9356-AE7E08D8736A}"/>
    <dgm:cxn modelId="{852BCB42-5183-44F2-9063-9400996D7C0B}" type="presOf" srcId="{2A5F1DC9-3379-4F7D-B31E-CBDC9BBCF85C}" destId="{CFE17346-9869-42FF-A06D-782515CF8888}" srcOrd="0" destOrd="0" presId="urn:microsoft.com/office/officeart/2005/8/layout/radial4"/>
    <dgm:cxn modelId="{C362F5FA-2C6B-4A9C-8EC2-D9D04D7788A6}" type="presOf" srcId="{A7F65E14-697D-4F72-A863-976FD124F770}" destId="{5C0D5CB7-DF45-438D-AC6F-D8EBF0CCD413}" srcOrd="0" destOrd="0" presId="urn:microsoft.com/office/officeart/2005/8/layout/radial4"/>
    <dgm:cxn modelId="{0CE35530-2C82-4EBE-BFFC-74AB0BED7DD0}" type="presParOf" srcId="{96A10BBC-366F-467A-8A3E-C4B5547C1B4A}" destId="{7EE09C76-5B33-4BBA-AF54-9B4876221C6D}" srcOrd="0" destOrd="0" presId="urn:microsoft.com/office/officeart/2005/8/layout/radial4"/>
    <dgm:cxn modelId="{83083E39-F56A-4897-8940-E7D3937AE247}" type="presParOf" srcId="{96A10BBC-366F-467A-8A3E-C4B5547C1B4A}" destId="{576AE243-28B2-4288-A96A-AE069B933E1B}" srcOrd="1" destOrd="0" presId="urn:microsoft.com/office/officeart/2005/8/layout/radial4"/>
    <dgm:cxn modelId="{5060D5CF-3203-48F6-B285-7602430704BF}" type="presParOf" srcId="{96A10BBC-366F-467A-8A3E-C4B5547C1B4A}" destId="{88247FB4-E8FA-4589-BC5C-063D11C3E64F}" srcOrd="2" destOrd="0" presId="urn:microsoft.com/office/officeart/2005/8/layout/radial4"/>
    <dgm:cxn modelId="{A51285C3-9FFA-417C-A9C1-1992B32D308A}" type="presParOf" srcId="{96A10BBC-366F-467A-8A3E-C4B5547C1B4A}" destId="{5839AB08-DC75-456D-A347-ED96BFB59A4E}" srcOrd="3" destOrd="0" presId="urn:microsoft.com/office/officeart/2005/8/layout/radial4"/>
    <dgm:cxn modelId="{919F81F1-E4EB-4B5E-9DB4-D7559466190B}" type="presParOf" srcId="{96A10BBC-366F-467A-8A3E-C4B5547C1B4A}" destId="{87D5CBB9-500F-43A1-94A6-C560584AF980}" srcOrd="4" destOrd="0" presId="urn:microsoft.com/office/officeart/2005/8/layout/radial4"/>
    <dgm:cxn modelId="{EE66EBA8-CBE4-47C8-8CEF-7B930CF332A6}" type="presParOf" srcId="{96A10BBC-366F-467A-8A3E-C4B5547C1B4A}" destId="{9E8361FF-7DD4-4BA3-B425-E4CF50114AAC}" srcOrd="5" destOrd="0" presId="urn:microsoft.com/office/officeart/2005/8/layout/radial4"/>
    <dgm:cxn modelId="{55954D5E-8B78-440C-8F1D-9AB49335C0F0}" type="presParOf" srcId="{96A10BBC-366F-467A-8A3E-C4B5547C1B4A}" destId="{5C0D5CB7-DF45-438D-AC6F-D8EBF0CCD413}" srcOrd="6" destOrd="0" presId="urn:microsoft.com/office/officeart/2005/8/layout/radial4"/>
    <dgm:cxn modelId="{F23FBD9B-216A-4839-A21C-724EFC37051C}" type="presParOf" srcId="{96A10BBC-366F-467A-8A3E-C4B5547C1B4A}" destId="{59CE3C90-7D76-44EF-84D5-6A663FE4F106}" srcOrd="7" destOrd="0" presId="urn:microsoft.com/office/officeart/2005/8/layout/radial4"/>
    <dgm:cxn modelId="{63B74A13-077D-41BB-A072-C82C412D00C6}" type="presParOf" srcId="{96A10BBC-366F-467A-8A3E-C4B5547C1B4A}" destId="{7C0498CF-34F8-4160-B6BB-D433F82F3275}" srcOrd="8" destOrd="0" presId="urn:microsoft.com/office/officeart/2005/8/layout/radial4"/>
    <dgm:cxn modelId="{FF252A65-4862-4D9A-B9B4-33791D054F4D}" type="presParOf" srcId="{96A10BBC-366F-467A-8A3E-C4B5547C1B4A}" destId="{983A4FEA-A580-4BA5-8894-7B29209FECEB}" srcOrd="9" destOrd="0" presId="urn:microsoft.com/office/officeart/2005/8/layout/radial4"/>
    <dgm:cxn modelId="{001B1F7B-5E36-46F4-A50D-836464420A92}" type="presParOf" srcId="{96A10BBC-366F-467A-8A3E-C4B5547C1B4A}" destId="{CFE17346-9869-42FF-A06D-782515CF8888}" srcOrd="10" destOrd="0" presId="urn:microsoft.com/office/officeart/2005/8/layout/radial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12F81B-F813-45C9-B1B4-38C8894A6F5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D91541C-6418-4628-B9C6-6B6BEBC0A9FB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«Ребенок дома»</a:t>
          </a:r>
          <a:endParaRPr lang="ru-RU" dirty="0">
            <a:solidFill>
              <a:schemeClr val="bg1"/>
            </a:solidFill>
          </a:endParaRPr>
        </a:p>
      </dgm:t>
    </dgm:pt>
    <dgm:pt modelId="{28C9A203-9590-402E-B858-69EC23EE1F08}" type="parTrans" cxnId="{39DDE4F6-5812-4274-9F45-1A732AF86B2B}">
      <dgm:prSet/>
      <dgm:spPr/>
      <dgm:t>
        <a:bodyPr/>
        <a:lstStyle/>
        <a:p>
          <a:endParaRPr lang="ru-RU"/>
        </a:p>
      </dgm:t>
    </dgm:pt>
    <dgm:pt modelId="{8109D623-175C-437D-9356-AE7E08D8736A}" type="sibTrans" cxnId="{39DDE4F6-5812-4274-9F45-1A732AF86B2B}">
      <dgm:prSet/>
      <dgm:spPr/>
      <dgm:t>
        <a:bodyPr/>
        <a:lstStyle/>
        <a:p>
          <a:endParaRPr lang="ru-RU"/>
        </a:p>
      </dgm:t>
    </dgm:pt>
    <dgm:pt modelId="{42EDEA50-EEC7-46FB-9655-9A8694C1D4BC}">
      <dgm:prSet phldrT="[Текст]" phldr="1"/>
      <dgm:spPr/>
      <dgm:t>
        <a:bodyPr/>
        <a:lstStyle/>
        <a:p>
          <a:endParaRPr lang="ru-RU" dirty="0"/>
        </a:p>
      </dgm:t>
    </dgm:pt>
    <dgm:pt modelId="{4FF78705-4730-4B40-BF01-EBF2EBA2F1A9}" type="parTrans" cxnId="{84F2E3A6-2813-48E5-845E-BB16B81D997D}">
      <dgm:prSet/>
      <dgm:spPr/>
      <dgm:t>
        <a:bodyPr/>
        <a:lstStyle/>
        <a:p>
          <a:endParaRPr lang="ru-RU"/>
        </a:p>
      </dgm:t>
    </dgm:pt>
    <dgm:pt modelId="{194AD205-B8A0-4C94-8C72-7754E1F7AE18}" type="sibTrans" cxnId="{84F2E3A6-2813-48E5-845E-BB16B81D997D}">
      <dgm:prSet/>
      <dgm:spPr/>
      <dgm:t>
        <a:bodyPr/>
        <a:lstStyle/>
        <a:p>
          <a:endParaRPr lang="ru-RU"/>
        </a:p>
      </dgm:t>
    </dgm:pt>
    <dgm:pt modelId="{64DB2ED8-04C7-4DED-96AF-D4241F33CD99}">
      <dgm:prSet phldrT="[Текст]" phldr="1"/>
      <dgm:spPr/>
      <dgm:t>
        <a:bodyPr/>
        <a:lstStyle/>
        <a:p>
          <a:endParaRPr lang="ru-RU" dirty="0"/>
        </a:p>
      </dgm:t>
    </dgm:pt>
    <dgm:pt modelId="{EE4FD538-A081-40D2-87FC-E6F649DFC24F}" type="parTrans" cxnId="{68F385A6-22B2-4722-B6F9-B812B29EE629}">
      <dgm:prSet/>
      <dgm:spPr/>
      <dgm:t>
        <a:bodyPr/>
        <a:lstStyle/>
        <a:p>
          <a:endParaRPr lang="ru-RU"/>
        </a:p>
      </dgm:t>
    </dgm:pt>
    <dgm:pt modelId="{50957699-DA98-4A7E-A434-B6F18AC3D35B}" type="sibTrans" cxnId="{68F385A6-22B2-4722-B6F9-B812B29EE629}">
      <dgm:prSet/>
      <dgm:spPr/>
      <dgm:t>
        <a:bodyPr/>
        <a:lstStyle/>
        <a:p>
          <a:endParaRPr lang="ru-RU"/>
        </a:p>
      </dgm:t>
    </dgm:pt>
    <dgm:pt modelId="{A7F65E14-697D-4F72-A863-976FD124F770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Экстремальные ситуации </a:t>
          </a:r>
          <a:endParaRPr lang="ru-RU" b="1" dirty="0"/>
        </a:p>
      </dgm:t>
    </dgm:pt>
    <dgm:pt modelId="{03726CF9-107D-4E2F-BDED-B0DAF21DA609}" type="parTrans" cxnId="{C7C93D6D-C75D-4E82-994A-9EE261D81623}">
      <dgm:prSet/>
      <dgm:spPr>
        <a:solidFill>
          <a:srgbClr val="00B0F0"/>
        </a:solidFill>
        <a:ln>
          <a:solidFill>
            <a:schemeClr val="bg1"/>
          </a:solidFill>
        </a:ln>
      </dgm:spPr>
      <dgm:t>
        <a:bodyPr/>
        <a:lstStyle/>
        <a:p>
          <a:endParaRPr lang="ru-RU" dirty="0"/>
        </a:p>
      </dgm:t>
    </dgm:pt>
    <dgm:pt modelId="{98F40339-22AF-4B5C-A88F-0F4514671EBA}" type="sibTrans" cxnId="{C7C93D6D-C75D-4E82-994A-9EE261D81623}">
      <dgm:prSet/>
      <dgm:spPr/>
      <dgm:t>
        <a:bodyPr/>
        <a:lstStyle/>
        <a:p>
          <a:endParaRPr lang="ru-RU"/>
        </a:p>
      </dgm:t>
    </dgm:pt>
    <dgm:pt modelId="{066D3A65-A1E0-4990-A76A-145C2828BF7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Источники опасности</a:t>
          </a:r>
          <a:endParaRPr lang="ru-RU" b="1" dirty="0"/>
        </a:p>
      </dgm:t>
    </dgm:pt>
    <dgm:pt modelId="{3159C387-6976-4442-ACB7-BA2062FEBB5E}" type="parTrans" cxnId="{4E591B3D-88B1-4FD9-9065-8C664EE415FF}">
      <dgm:prSet/>
      <dgm:spPr>
        <a:solidFill>
          <a:srgbClr val="00B0F0"/>
        </a:solidFill>
        <a:ln>
          <a:solidFill>
            <a:schemeClr val="bg1"/>
          </a:solidFill>
        </a:ln>
      </dgm:spPr>
      <dgm:t>
        <a:bodyPr/>
        <a:lstStyle/>
        <a:p>
          <a:endParaRPr lang="ru-RU" dirty="0"/>
        </a:p>
      </dgm:t>
    </dgm:pt>
    <dgm:pt modelId="{678A5D8B-9255-404F-AD70-7AAE89FE9519}" type="sibTrans" cxnId="{4E591B3D-88B1-4FD9-9065-8C664EE415FF}">
      <dgm:prSet/>
      <dgm:spPr/>
      <dgm:t>
        <a:bodyPr/>
        <a:lstStyle/>
        <a:p>
          <a:endParaRPr lang="ru-RU"/>
        </a:p>
      </dgm:t>
    </dgm:pt>
    <dgm:pt modelId="{2C57D3E0-C86D-4317-8985-13D6A77725BB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Предметы домашнего быта</a:t>
          </a:r>
          <a:endParaRPr lang="ru-RU" b="1" dirty="0"/>
        </a:p>
      </dgm:t>
    </dgm:pt>
    <dgm:pt modelId="{065EC8BF-6307-46CE-9D5A-4DAB2D4996A8}" type="parTrans" cxnId="{8F1F3CC1-65DC-4AC2-9512-0F5FAC1761B6}">
      <dgm:prSet/>
      <dgm:spPr>
        <a:solidFill>
          <a:srgbClr val="00B0F0"/>
        </a:solidFill>
        <a:ln>
          <a:solidFill>
            <a:schemeClr val="bg1"/>
          </a:solidFill>
        </a:ln>
      </dgm:spPr>
      <dgm:t>
        <a:bodyPr/>
        <a:lstStyle/>
        <a:p>
          <a:endParaRPr lang="ru-RU" dirty="0"/>
        </a:p>
      </dgm:t>
    </dgm:pt>
    <dgm:pt modelId="{3A445AAB-C226-4123-85FC-7BC1F4418B96}" type="sibTrans" cxnId="{8F1F3CC1-65DC-4AC2-9512-0F5FAC1761B6}">
      <dgm:prSet/>
      <dgm:spPr/>
      <dgm:t>
        <a:bodyPr/>
        <a:lstStyle/>
        <a:p>
          <a:endParaRPr lang="ru-RU"/>
        </a:p>
      </dgm:t>
    </dgm:pt>
    <dgm:pt modelId="{96A10BBC-366F-467A-8A3E-C4B5547C1B4A}" type="pres">
      <dgm:prSet presAssocID="{7612F81B-F813-45C9-B1B4-38C8894A6F5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E09C76-5B33-4BBA-AF54-9B4876221C6D}" type="pres">
      <dgm:prSet presAssocID="{FD91541C-6418-4628-B9C6-6B6BEBC0A9FB}" presName="centerShape" presStyleLbl="node0" presStyleIdx="0" presStyleCnt="1" custLinFactNeighborX="-1097" custLinFactNeighborY="-361"/>
      <dgm:spPr/>
      <dgm:t>
        <a:bodyPr/>
        <a:lstStyle/>
        <a:p>
          <a:endParaRPr lang="ru-RU"/>
        </a:p>
      </dgm:t>
    </dgm:pt>
    <dgm:pt modelId="{576AE243-28B2-4288-A96A-AE069B933E1B}" type="pres">
      <dgm:prSet presAssocID="{065EC8BF-6307-46CE-9D5A-4DAB2D4996A8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88247FB4-E8FA-4589-BC5C-063D11C3E64F}" type="pres">
      <dgm:prSet presAssocID="{2C57D3E0-C86D-4317-8985-13D6A77725BB}" presName="node" presStyleLbl="node1" presStyleIdx="0" presStyleCnt="3" custRadScaleRad="103642" custRadScaleInc="-3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9AB08-DC75-456D-A347-ED96BFB59A4E}" type="pres">
      <dgm:prSet presAssocID="{3159C387-6976-4442-ACB7-BA2062FEBB5E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87D5CBB9-500F-43A1-94A6-C560584AF980}" type="pres">
      <dgm:prSet presAssocID="{066D3A65-A1E0-4990-A76A-145C2828BF7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8361FF-7DD4-4BA3-B425-E4CF50114AAC}" type="pres">
      <dgm:prSet presAssocID="{03726CF9-107D-4E2F-BDED-B0DAF21DA609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5C0D5CB7-DF45-438D-AC6F-D8EBF0CCD413}" type="pres">
      <dgm:prSet presAssocID="{A7F65E14-697D-4F72-A863-976FD124F77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14E22C-0321-440E-B471-F0472BCC8C16}" type="presOf" srcId="{FD91541C-6418-4628-B9C6-6B6BEBC0A9FB}" destId="{7EE09C76-5B33-4BBA-AF54-9B4876221C6D}" srcOrd="0" destOrd="0" presId="urn:microsoft.com/office/officeart/2005/8/layout/radial4"/>
    <dgm:cxn modelId="{D9E512C3-58FB-4AC2-9E88-51DB9370E977}" type="presOf" srcId="{066D3A65-A1E0-4990-A76A-145C2828BF72}" destId="{87D5CBB9-500F-43A1-94A6-C560584AF980}" srcOrd="0" destOrd="0" presId="urn:microsoft.com/office/officeart/2005/8/layout/radial4"/>
    <dgm:cxn modelId="{3C2A7B06-205A-4612-A7DE-0AD8145DB422}" type="presOf" srcId="{03726CF9-107D-4E2F-BDED-B0DAF21DA609}" destId="{9E8361FF-7DD4-4BA3-B425-E4CF50114AAC}" srcOrd="0" destOrd="0" presId="urn:microsoft.com/office/officeart/2005/8/layout/radial4"/>
    <dgm:cxn modelId="{8F1F3CC1-65DC-4AC2-9512-0F5FAC1761B6}" srcId="{FD91541C-6418-4628-B9C6-6B6BEBC0A9FB}" destId="{2C57D3E0-C86D-4317-8985-13D6A77725BB}" srcOrd="0" destOrd="0" parTransId="{065EC8BF-6307-46CE-9D5A-4DAB2D4996A8}" sibTransId="{3A445AAB-C226-4123-85FC-7BC1F4418B96}"/>
    <dgm:cxn modelId="{9A8ACEB0-72DA-4E26-8A60-DD8A12AEBFB1}" type="presOf" srcId="{3159C387-6976-4442-ACB7-BA2062FEBB5E}" destId="{5839AB08-DC75-456D-A347-ED96BFB59A4E}" srcOrd="0" destOrd="0" presId="urn:microsoft.com/office/officeart/2005/8/layout/radial4"/>
    <dgm:cxn modelId="{84F2E3A6-2813-48E5-845E-BB16B81D997D}" srcId="{7612F81B-F813-45C9-B1B4-38C8894A6F5E}" destId="{42EDEA50-EEC7-46FB-9655-9A8694C1D4BC}" srcOrd="1" destOrd="0" parTransId="{4FF78705-4730-4B40-BF01-EBF2EBA2F1A9}" sibTransId="{194AD205-B8A0-4C94-8C72-7754E1F7AE18}"/>
    <dgm:cxn modelId="{4E591B3D-88B1-4FD9-9065-8C664EE415FF}" srcId="{FD91541C-6418-4628-B9C6-6B6BEBC0A9FB}" destId="{066D3A65-A1E0-4990-A76A-145C2828BF72}" srcOrd="1" destOrd="0" parTransId="{3159C387-6976-4442-ACB7-BA2062FEBB5E}" sibTransId="{678A5D8B-9255-404F-AD70-7AAE89FE9519}"/>
    <dgm:cxn modelId="{98BA05F6-A609-4C45-9FBE-138104294107}" type="presOf" srcId="{A7F65E14-697D-4F72-A863-976FD124F770}" destId="{5C0D5CB7-DF45-438D-AC6F-D8EBF0CCD413}" srcOrd="0" destOrd="0" presId="urn:microsoft.com/office/officeart/2005/8/layout/radial4"/>
    <dgm:cxn modelId="{A025485C-80B9-4E16-AF8D-AD4EB8B20411}" type="presOf" srcId="{2C57D3E0-C86D-4317-8985-13D6A77725BB}" destId="{88247FB4-E8FA-4589-BC5C-063D11C3E64F}" srcOrd="0" destOrd="0" presId="urn:microsoft.com/office/officeart/2005/8/layout/radial4"/>
    <dgm:cxn modelId="{68F385A6-22B2-4722-B6F9-B812B29EE629}" srcId="{7612F81B-F813-45C9-B1B4-38C8894A6F5E}" destId="{64DB2ED8-04C7-4DED-96AF-D4241F33CD99}" srcOrd="2" destOrd="0" parTransId="{EE4FD538-A081-40D2-87FC-E6F649DFC24F}" sibTransId="{50957699-DA98-4A7E-A434-B6F18AC3D35B}"/>
    <dgm:cxn modelId="{88A9ED75-93FC-40B0-A3E4-A31B080E924D}" type="presOf" srcId="{7612F81B-F813-45C9-B1B4-38C8894A6F5E}" destId="{96A10BBC-366F-467A-8A3E-C4B5547C1B4A}" srcOrd="0" destOrd="0" presId="urn:microsoft.com/office/officeart/2005/8/layout/radial4"/>
    <dgm:cxn modelId="{39DDE4F6-5812-4274-9F45-1A732AF86B2B}" srcId="{7612F81B-F813-45C9-B1B4-38C8894A6F5E}" destId="{FD91541C-6418-4628-B9C6-6B6BEBC0A9FB}" srcOrd="0" destOrd="0" parTransId="{28C9A203-9590-402E-B858-69EC23EE1F08}" sibTransId="{8109D623-175C-437D-9356-AE7E08D8736A}"/>
    <dgm:cxn modelId="{313AB4BD-ABCF-409F-AA53-C3E80D283C01}" type="presOf" srcId="{065EC8BF-6307-46CE-9D5A-4DAB2D4996A8}" destId="{576AE243-28B2-4288-A96A-AE069B933E1B}" srcOrd="0" destOrd="0" presId="urn:microsoft.com/office/officeart/2005/8/layout/radial4"/>
    <dgm:cxn modelId="{C7C93D6D-C75D-4E82-994A-9EE261D81623}" srcId="{FD91541C-6418-4628-B9C6-6B6BEBC0A9FB}" destId="{A7F65E14-697D-4F72-A863-976FD124F770}" srcOrd="2" destOrd="0" parTransId="{03726CF9-107D-4E2F-BDED-B0DAF21DA609}" sibTransId="{98F40339-22AF-4B5C-A88F-0F4514671EBA}"/>
    <dgm:cxn modelId="{E910C82D-DD25-4100-809E-EF7F6AB4E1F6}" type="presParOf" srcId="{96A10BBC-366F-467A-8A3E-C4B5547C1B4A}" destId="{7EE09C76-5B33-4BBA-AF54-9B4876221C6D}" srcOrd="0" destOrd="0" presId="urn:microsoft.com/office/officeart/2005/8/layout/radial4"/>
    <dgm:cxn modelId="{D8EBE18A-3484-4697-9D5C-7727A574A37C}" type="presParOf" srcId="{96A10BBC-366F-467A-8A3E-C4B5547C1B4A}" destId="{576AE243-28B2-4288-A96A-AE069B933E1B}" srcOrd="1" destOrd="0" presId="urn:microsoft.com/office/officeart/2005/8/layout/radial4"/>
    <dgm:cxn modelId="{695E66FC-E1E6-4B72-90DD-293E2E94CA05}" type="presParOf" srcId="{96A10BBC-366F-467A-8A3E-C4B5547C1B4A}" destId="{88247FB4-E8FA-4589-BC5C-063D11C3E64F}" srcOrd="2" destOrd="0" presId="urn:microsoft.com/office/officeart/2005/8/layout/radial4"/>
    <dgm:cxn modelId="{421366FA-A8F3-4446-A3B4-59541F95324F}" type="presParOf" srcId="{96A10BBC-366F-467A-8A3E-C4B5547C1B4A}" destId="{5839AB08-DC75-456D-A347-ED96BFB59A4E}" srcOrd="3" destOrd="0" presId="urn:microsoft.com/office/officeart/2005/8/layout/radial4"/>
    <dgm:cxn modelId="{D06D6ECE-EBF1-4D51-BA99-D8262FBADEFB}" type="presParOf" srcId="{96A10BBC-366F-467A-8A3E-C4B5547C1B4A}" destId="{87D5CBB9-500F-43A1-94A6-C560584AF980}" srcOrd="4" destOrd="0" presId="urn:microsoft.com/office/officeart/2005/8/layout/radial4"/>
    <dgm:cxn modelId="{7060A9BD-1A5C-4B61-BDB9-7DAC5F3FA88B}" type="presParOf" srcId="{96A10BBC-366F-467A-8A3E-C4B5547C1B4A}" destId="{9E8361FF-7DD4-4BA3-B425-E4CF50114AAC}" srcOrd="5" destOrd="0" presId="urn:microsoft.com/office/officeart/2005/8/layout/radial4"/>
    <dgm:cxn modelId="{77082EDA-90E9-470A-BAFA-ABDB85242231}" type="presParOf" srcId="{96A10BBC-366F-467A-8A3E-C4B5547C1B4A}" destId="{5C0D5CB7-DF45-438D-AC6F-D8EBF0CCD413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3CD86-1ECA-45E6-AC00-DEE6F4D91BC1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C6732-28FA-4846-BEC0-15B7AAF73D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C6732-28FA-4846-BEC0-15B7AAF73D1B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C6732-28FA-4846-BEC0-15B7AAF73D1B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13B5-A2C2-49AF-980B-9A17BB6D9481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94C9-98AB-4380-A0CC-40E589C952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13B5-A2C2-49AF-980B-9A17BB6D9481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94C9-98AB-4380-A0CC-40E589C952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13B5-A2C2-49AF-980B-9A17BB6D9481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94C9-98AB-4380-A0CC-40E589C952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13B5-A2C2-49AF-980B-9A17BB6D9481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94C9-98AB-4380-A0CC-40E589C952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13B5-A2C2-49AF-980B-9A17BB6D9481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94C9-98AB-4380-A0CC-40E589C952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13B5-A2C2-49AF-980B-9A17BB6D9481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94C9-98AB-4380-A0CC-40E589C952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13B5-A2C2-49AF-980B-9A17BB6D9481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94C9-98AB-4380-A0CC-40E589C952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13B5-A2C2-49AF-980B-9A17BB6D9481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B994C9-98AB-4380-A0CC-40E589C9527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13B5-A2C2-49AF-980B-9A17BB6D9481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94C9-98AB-4380-A0CC-40E589C952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13B5-A2C2-49AF-980B-9A17BB6D9481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5B994C9-98AB-4380-A0CC-40E589C952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D4613B5-A2C2-49AF-980B-9A17BB6D9481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94C9-98AB-4380-A0CC-40E589C952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D4613B5-A2C2-49AF-980B-9A17BB6D9481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5B994C9-98AB-4380-A0CC-40E589C952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QuickStyle" Target="../diagrams/quickStyle3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openxmlformats.org/officeDocument/2006/relationships/diagramLayout" Target="../diagrams/layou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Data" Target="../diagrams/data3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Relationship Id="rId14" Type="http://schemas.openxmlformats.org/officeDocument/2006/relationships/diagramColors" Target="../diagrams/colors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QuickStyle" Target="../diagrams/quickStyle6.xml"/><Relationship Id="rId3" Type="http://schemas.openxmlformats.org/officeDocument/2006/relationships/diagramData" Target="../diagrams/data4.xml"/><Relationship Id="rId7" Type="http://schemas.openxmlformats.org/officeDocument/2006/relationships/diagramData" Target="../diagrams/data5.xml"/><Relationship Id="rId12" Type="http://schemas.openxmlformats.org/officeDocument/2006/relationships/diagramLayout" Target="../diagrams/layou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11" Type="http://schemas.openxmlformats.org/officeDocument/2006/relationships/diagramData" Target="../diagrams/data6.xml"/><Relationship Id="rId5" Type="http://schemas.openxmlformats.org/officeDocument/2006/relationships/diagramQuickStyle" Target="../diagrams/quickStyle4.xml"/><Relationship Id="rId10" Type="http://schemas.openxmlformats.org/officeDocument/2006/relationships/diagramColors" Target="../diagrams/colors5.xml"/><Relationship Id="rId4" Type="http://schemas.openxmlformats.org/officeDocument/2006/relationships/diagramLayout" Target="../diagrams/layout4.xml"/><Relationship Id="rId9" Type="http://schemas.openxmlformats.org/officeDocument/2006/relationships/diagramQuickStyle" Target="../diagrams/quickStyle5.xml"/><Relationship Id="rId14" Type="http://schemas.openxmlformats.org/officeDocument/2006/relationships/diagramColors" Target="../diagrams/colors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4287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Проекты </a:t>
            </a:r>
            <a:r>
              <a:rPr lang="ru-RU" sz="3200" b="1" dirty="0" smtClean="0">
                <a:solidFill>
                  <a:schemeClr val="bg1"/>
                </a:solidFill>
              </a:rPr>
              <a:t>подпрограммы 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физкультурно-оздоровительной </a:t>
            </a:r>
            <a:r>
              <a:rPr lang="ru-RU" sz="3200" b="1" dirty="0" smtClean="0">
                <a:solidFill>
                  <a:schemeClr val="bg1"/>
                </a:solidFill>
              </a:rPr>
              <a:t>работы 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«ЗНАЙКА-ЗДОРОВЕЙКА».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1857364"/>
            <a:ext cx="878687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 smtClean="0">
              <a:solidFill>
                <a:schemeClr val="bg1"/>
              </a:solidFill>
            </a:endParaRPr>
          </a:p>
          <a:p>
            <a:pPr algn="just"/>
            <a:endParaRPr lang="ru-RU" sz="1400" dirty="0" smtClean="0">
              <a:solidFill>
                <a:schemeClr val="bg1"/>
              </a:solidFill>
            </a:endParaRPr>
          </a:p>
          <a:p>
            <a:pPr algn="just"/>
            <a:endParaRPr lang="ru-RU" sz="1400" dirty="0" smtClean="0">
              <a:solidFill>
                <a:schemeClr val="bg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Формирование </a:t>
            </a:r>
            <a:r>
              <a:rPr lang="ru-RU" sz="1400" dirty="0" smtClean="0">
                <a:solidFill>
                  <a:schemeClr val="bg1"/>
                </a:solidFill>
              </a:rPr>
              <a:t>навыков и умений поведения детей дошкольного возраста в экстремальной ситуации и быту через игровую и другие виды деятельности является приоритетной задачей в работе ДОУ. Эта проблема актуальна для ДОУ, так как большинство воспитанников проживают в неблагополучных, пожароопасных микрорайонах, где дома и окружающая среда могут стать причиной больших неприятностей. Рядом с местом проживания находятся, например, объездная дорога, лес и река. Современная жизнь доказывает, необходимость обеспечения безопасной жизнедеятельности и требует обучения сотрудников ДОУ, воспитанников и их родителей безопасному поведению в сложных условиях социального, техногенного, природного и экологического благополучия. 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</a:rPr>
              <a:t>Основная задача</a:t>
            </a:r>
            <a:r>
              <a:rPr lang="ru-RU" sz="1400" dirty="0" smtClean="0">
                <a:solidFill>
                  <a:schemeClr val="bg1"/>
                </a:solidFill>
              </a:rPr>
              <a:t> в работе ДОУ — охрана жизни и здоровья детей, ставит дошкольное учреждение перед необходимостью систематизации работы по таким направлениям, как: предвидеть, научить, уберечь. Идея, лежащая в основе разработанного подхода к формированию у детей навыков безопасного поведения в природе и социуме, заключается в том, что </a:t>
            </a:r>
            <a:r>
              <a:rPr lang="ru-RU" sz="1400" b="1" dirty="0" smtClean="0">
                <a:solidFill>
                  <a:schemeClr val="bg1"/>
                </a:solidFill>
              </a:rPr>
              <a:t>эффективность полученных зданий, умений и навыков можно повысить посредством интеграции в ходе реализации проектного метода</a:t>
            </a:r>
            <a:r>
              <a:rPr lang="ru-RU" sz="1400" dirty="0" smtClean="0">
                <a:solidFill>
                  <a:schemeClr val="bg1"/>
                </a:solidFill>
              </a:rPr>
              <a:t>. 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428860" y="285728"/>
            <a:ext cx="4500594" cy="1643074"/>
          </a:xfrm>
          <a:prstGeom prst="ellipse">
            <a:avLst/>
          </a:prstGeom>
          <a:ln/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/>
            <a:contourClr>
              <a:schemeClr val="accent6">
                <a:shade val="30000"/>
                <a:satMod val="200000"/>
              </a:schemeClr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Подпрограмма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ln w="50800"/>
                <a:solidFill>
                  <a:srgbClr val="FF0000"/>
                </a:solidFill>
              </a:rPr>
              <a:t>«Знайка – Здоровейка»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42844" y="1428736"/>
            <a:ext cx="2286016" cy="1357322"/>
          </a:xfrm>
          <a:prstGeom prst="ellipse">
            <a:avLst/>
          </a:prstGeom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</p:txBody>
      </p:sp>
      <p:sp>
        <p:nvSpPr>
          <p:cNvPr id="6" name="Овал 5"/>
          <p:cNvSpPr/>
          <p:nvPr/>
        </p:nvSpPr>
        <p:spPr>
          <a:xfrm>
            <a:off x="3428992" y="2428868"/>
            <a:ext cx="2286016" cy="1357322"/>
          </a:xfrm>
          <a:prstGeom prst="ellipse">
            <a:avLst/>
          </a:prstGeom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</p:txBody>
      </p:sp>
      <p:sp>
        <p:nvSpPr>
          <p:cNvPr id="8" name="Овал 7"/>
          <p:cNvSpPr/>
          <p:nvPr/>
        </p:nvSpPr>
        <p:spPr>
          <a:xfrm>
            <a:off x="6643702" y="1714488"/>
            <a:ext cx="2286016" cy="1357322"/>
          </a:xfrm>
          <a:prstGeom prst="ellipse">
            <a:avLst/>
          </a:prstGeom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«Доктор Айболит»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642910" y="3500438"/>
            <a:ext cx="2286016" cy="1357322"/>
          </a:xfrm>
          <a:prstGeom prst="ellipse">
            <a:avLst/>
          </a:prstGeom>
          <a:ln>
            <a:solidFill>
              <a:schemeClr val="bg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«Служба 01»</a:t>
            </a:r>
            <a:endParaRPr lang="ru-RU" b="1" dirty="0"/>
          </a:p>
        </p:txBody>
      </p:sp>
      <p:sp>
        <p:nvSpPr>
          <p:cNvPr id="10" name="Овал 9"/>
          <p:cNvSpPr/>
          <p:nvPr/>
        </p:nvSpPr>
        <p:spPr>
          <a:xfrm>
            <a:off x="3214678" y="5072074"/>
            <a:ext cx="2571768" cy="1357322"/>
          </a:xfrm>
          <a:prstGeom prst="ellipse">
            <a:avLst/>
          </a:prstGeom>
          <a:ln>
            <a:solidFill>
              <a:schemeClr val="bg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«Дорожная азбука»</a:t>
            </a:r>
            <a:endParaRPr lang="ru-RU" b="1" dirty="0"/>
          </a:p>
        </p:txBody>
      </p:sp>
      <p:sp>
        <p:nvSpPr>
          <p:cNvPr id="11" name="Овал 10"/>
          <p:cNvSpPr/>
          <p:nvPr/>
        </p:nvSpPr>
        <p:spPr>
          <a:xfrm>
            <a:off x="6000760" y="3714752"/>
            <a:ext cx="2286016" cy="1357322"/>
          </a:xfrm>
          <a:prstGeom prst="ellipse">
            <a:avLst/>
          </a:prstGeom>
          <a:ln>
            <a:solidFill>
              <a:schemeClr val="bg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«Окно в природу»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185736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«Чужой» мир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868" y="2857496"/>
            <a:ext cx="1928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«Ребенок дома»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7" name="Прямая со стрелкой 16"/>
          <p:cNvCxnSpPr>
            <a:stCxn id="3" idx="3"/>
            <a:endCxn id="10" idx="1"/>
          </p:cNvCxnSpPr>
          <p:nvPr/>
        </p:nvCxnSpPr>
        <p:spPr>
          <a:xfrm rot="16200000" flipH="1">
            <a:off x="1548297" y="3227840"/>
            <a:ext cx="3582669" cy="50334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3" idx="5"/>
            <a:endCxn id="10" idx="7"/>
          </p:cNvCxnSpPr>
          <p:nvPr/>
        </p:nvCxnSpPr>
        <p:spPr>
          <a:xfrm rot="5400000">
            <a:off x="4048754" y="3049245"/>
            <a:ext cx="3582669" cy="86053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3" idx="5"/>
            <a:endCxn id="8" idx="1"/>
          </p:cNvCxnSpPr>
          <p:nvPr/>
        </p:nvCxnSpPr>
        <p:spPr>
          <a:xfrm rot="16200000" flipH="1">
            <a:off x="6511878" y="1446658"/>
            <a:ext cx="225083" cy="70812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3" idx="5"/>
          </p:cNvCxnSpPr>
          <p:nvPr/>
        </p:nvCxnSpPr>
        <p:spPr>
          <a:xfrm rot="16200000" flipH="1">
            <a:off x="5443743" y="2514793"/>
            <a:ext cx="2098010" cy="44478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3" idx="3"/>
            <a:endCxn id="4" idx="6"/>
          </p:cNvCxnSpPr>
          <p:nvPr/>
        </p:nvCxnSpPr>
        <p:spPr>
          <a:xfrm rot="5400000">
            <a:off x="2548801" y="1568240"/>
            <a:ext cx="419217" cy="65909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3" idx="3"/>
          </p:cNvCxnSpPr>
          <p:nvPr/>
        </p:nvCxnSpPr>
        <p:spPr>
          <a:xfrm rot="5400000">
            <a:off x="1780842" y="2264761"/>
            <a:ext cx="1883696" cy="73053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6" idx="0"/>
          </p:cNvCxnSpPr>
          <p:nvPr/>
        </p:nvCxnSpPr>
        <p:spPr>
          <a:xfrm rot="5400000">
            <a:off x="4321968" y="2178836"/>
            <a:ext cx="500064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Схема 20"/>
          <p:cNvGraphicFramePr/>
          <p:nvPr/>
        </p:nvGraphicFramePr>
        <p:xfrm>
          <a:off x="5072066" y="428604"/>
          <a:ext cx="3786214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4" name="Схема 23"/>
          <p:cNvGraphicFramePr/>
          <p:nvPr/>
        </p:nvGraphicFramePr>
        <p:xfrm>
          <a:off x="2500298" y="2928934"/>
          <a:ext cx="4286280" cy="3929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5" name="Схема 24"/>
          <p:cNvGraphicFramePr/>
          <p:nvPr/>
        </p:nvGraphicFramePr>
        <p:xfrm>
          <a:off x="142844" y="214290"/>
          <a:ext cx="4071966" cy="307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214942" y="142852"/>
          <a:ext cx="3643338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Схема 2"/>
          <p:cNvGraphicFramePr/>
          <p:nvPr/>
        </p:nvGraphicFramePr>
        <p:xfrm>
          <a:off x="2357422" y="3357562"/>
          <a:ext cx="4786346" cy="2928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357158" y="214290"/>
          <a:ext cx="3429024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:\Documents and Settings\Психолог\Мои документы\SDC10126.JPG"/>
          <p:cNvPicPr/>
          <p:nvPr/>
        </p:nvPicPr>
        <p:blipFill>
          <a:blip r:embed="rId2" cstate="print"/>
          <a:srcRect t="4625" r="9647" b="6742"/>
          <a:stretch>
            <a:fillRect/>
          </a:stretch>
        </p:blipFill>
        <p:spPr bwMode="auto">
          <a:xfrm>
            <a:off x="1285852" y="3500438"/>
            <a:ext cx="1428760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 descr="D:\Documents and Settings\Психолог\Мои документы\SDC1013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714620"/>
            <a:ext cx="1428760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D:\Documents and Settings\Психолог\Мои документы\IMG_036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4857760"/>
            <a:ext cx="1193112" cy="14058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D:\Documents and Settings\Психолог\Мои документы\IMG_0366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5286388"/>
            <a:ext cx="1143008" cy="13917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D:\Documents and Settings\Психолог\Мои документы\фото\3 группа\IMG_039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0430" y="4286256"/>
            <a:ext cx="1146286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D:\Documents and Settings\Психолог\Мои документы\IMG_0381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6578" y="3571876"/>
            <a:ext cx="1533026" cy="1071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D:\Documents and Settings\Психолог\Мои документы\IMG_0374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9256" y="4500570"/>
            <a:ext cx="1500198" cy="1071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D:\Documents and Settings\Психолог\Мои документы\IMG_0369.JPG"/>
          <p:cNvPicPr/>
          <p:nvPr/>
        </p:nvPicPr>
        <p:blipFill>
          <a:blip r:embed="rId9" cstate="print"/>
          <a:srcRect b="13333"/>
          <a:stretch>
            <a:fillRect/>
          </a:stretch>
        </p:blipFill>
        <p:spPr bwMode="auto">
          <a:xfrm>
            <a:off x="6858016" y="5357826"/>
            <a:ext cx="1500198" cy="9286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D:\Documents and Settings\Психолог\Мои документы\IMG_0401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1500174"/>
            <a:ext cx="1143008" cy="1428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D:\Documents and Settings\Психолог\Мои документы\IMG_0409.JPG"/>
          <p:cNvPicPr/>
          <p:nvPr/>
        </p:nvPicPr>
        <p:blipFill>
          <a:blip r:embed="rId11" cstate="print"/>
          <a:srcRect l="6007"/>
          <a:stretch>
            <a:fillRect/>
          </a:stretch>
        </p:blipFill>
        <p:spPr bwMode="auto">
          <a:xfrm>
            <a:off x="6072198" y="1285860"/>
            <a:ext cx="1500198" cy="1071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 descr="D:\Documents and Settings\Психолог\Мои документы\IMG_0405.JPG"/>
          <p:cNvPicPr/>
          <p:nvPr/>
        </p:nvPicPr>
        <p:blipFill>
          <a:blip r:embed="rId12" cstate="print"/>
          <a:srcRect l="8159"/>
          <a:stretch>
            <a:fillRect/>
          </a:stretch>
        </p:blipFill>
        <p:spPr bwMode="auto">
          <a:xfrm>
            <a:off x="7286644" y="500042"/>
            <a:ext cx="1428760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 descr="D:\Documents and Settings\Психолог\Мои документы\IMG_0397.JPG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2910" y="500042"/>
            <a:ext cx="1428759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Рисунок 13" descr="D:\Documents and Settings\Психолог\Мои документы\IMG_0391.JPG"/>
          <p:cNvPicPr/>
          <p:nvPr/>
        </p:nvPicPr>
        <p:blipFill>
          <a:blip r:embed="rId14" cstate="print"/>
          <a:srcRect r="3910"/>
          <a:stretch>
            <a:fillRect/>
          </a:stretch>
        </p:blipFill>
        <p:spPr bwMode="auto">
          <a:xfrm>
            <a:off x="1928794" y="1428736"/>
            <a:ext cx="1428760" cy="11430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0" y="357166"/>
            <a:ext cx="91440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900" dirty="0" smtClean="0">
                <a:solidFill>
                  <a:schemeClr val="bg1"/>
                </a:solidFill>
              </a:rPr>
              <a:t>Формы работы с детьми</a:t>
            </a:r>
            <a:endParaRPr lang="ru-RU" sz="29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71670" y="928670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chemeClr val="bg1"/>
                </a:solidFill>
              </a:rPr>
              <a:t>Тренинги</a:t>
            </a:r>
            <a:endParaRPr lang="ru-RU" sz="1600" b="1" u="sng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85918" y="2857496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u="sng" dirty="0" smtClean="0">
                <a:solidFill>
                  <a:schemeClr val="bg1"/>
                </a:solidFill>
              </a:rPr>
              <a:t>Занятия</a:t>
            </a:r>
            <a:endParaRPr lang="ru-RU" sz="1600" b="1" u="sng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2844" y="400050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«В стране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Неболейке»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158" y="6357958"/>
            <a:ext cx="924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«Ушки на </a:t>
            </a:r>
          </a:p>
          <a:p>
            <a:r>
              <a:rPr lang="ru-RU" sz="1200" b="1" dirty="0" smtClean="0">
                <a:solidFill>
                  <a:schemeClr val="bg1"/>
                </a:solidFill>
              </a:rPr>
              <a:t>макушке»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72396" y="1714488"/>
            <a:ext cx="1573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Сюжетно-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дидактическая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«Пешеходный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 переход»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57685" y="3000372"/>
            <a:ext cx="1643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Настольная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«Дорожные знаки»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43504" y="928670"/>
            <a:ext cx="1000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chemeClr val="bg1"/>
                </a:solidFill>
              </a:rPr>
              <a:t>Игры</a:t>
            </a:r>
            <a:endParaRPr lang="ru-RU" sz="1600" b="1" u="sng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14678" y="3643315"/>
            <a:ext cx="1714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chemeClr val="bg1"/>
                </a:solidFill>
              </a:rPr>
              <a:t>Творческие</a:t>
            </a:r>
          </a:p>
          <a:p>
            <a:pPr algn="ctr"/>
            <a:r>
              <a:rPr lang="ru-RU" sz="1600" b="1" u="sng" dirty="0" smtClean="0">
                <a:solidFill>
                  <a:schemeClr val="bg1"/>
                </a:solidFill>
              </a:rPr>
              <a:t>задания</a:t>
            </a:r>
            <a:endParaRPr lang="ru-RU" sz="1600" b="1" u="sng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86116" y="5500702"/>
            <a:ext cx="170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«Огонь –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друг или враг?»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43636" y="2714620"/>
            <a:ext cx="27860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u="sng" dirty="0" smtClean="0">
              <a:solidFill>
                <a:schemeClr val="bg1"/>
              </a:solidFill>
            </a:endParaRPr>
          </a:p>
          <a:p>
            <a:pPr algn="ctr"/>
            <a:r>
              <a:rPr lang="ru-RU" sz="1600" b="1" u="sng" dirty="0" smtClean="0">
                <a:solidFill>
                  <a:schemeClr val="bg1"/>
                </a:solidFill>
              </a:rPr>
              <a:t>Театрализованная</a:t>
            </a:r>
          </a:p>
          <a:p>
            <a:pPr algn="ctr"/>
            <a:r>
              <a:rPr lang="ru-RU" sz="1600" b="1" u="sng" dirty="0" smtClean="0">
                <a:solidFill>
                  <a:schemeClr val="bg1"/>
                </a:solidFill>
              </a:rPr>
              <a:t>деятельность</a:t>
            </a:r>
            <a:endParaRPr lang="ru-RU" sz="1600" b="1" u="sng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16" y="4643446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Драматизация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«Сестрица Аленушка и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Братец Иванушка»</a:t>
            </a:r>
          </a:p>
          <a:p>
            <a:pPr algn="ctr"/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00694" y="564357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Би-ба-бо</a:t>
            </a:r>
          </a:p>
          <a:p>
            <a:pPr algn="ctr"/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6578" y="6500834"/>
            <a:ext cx="1741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Настольный театр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86380" y="5929330"/>
            <a:ext cx="1643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«А нам </a:t>
            </a:r>
          </a:p>
          <a:p>
            <a:r>
              <a:rPr lang="ru-RU" sz="1200" b="1" dirty="0" smtClean="0">
                <a:solidFill>
                  <a:schemeClr val="bg1"/>
                </a:solidFill>
              </a:rPr>
              <a:t>      страшен </a:t>
            </a:r>
          </a:p>
          <a:p>
            <a:r>
              <a:rPr lang="ru-RU" sz="1200" b="1" dirty="0" smtClean="0">
                <a:solidFill>
                  <a:schemeClr val="bg1"/>
                </a:solidFill>
              </a:rPr>
              <a:t>            Серый                               	Волк»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19" y="1785926"/>
            <a:ext cx="1643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«Экстремальные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ситуации»</a:t>
            </a:r>
            <a:endParaRPr lang="ru-RU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864399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bg1"/>
                </a:solidFill>
              </a:rPr>
              <a:t>Проектный метод</a:t>
            </a:r>
            <a:r>
              <a:rPr lang="ru-RU" sz="1400" dirty="0" smtClean="0">
                <a:solidFill>
                  <a:schemeClr val="bg1"/>
                </a:solidFill>
              </a:rPr>
              <a:t> формирования у детей навыков личной безопасности способствует: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развитию собственной познавательной активности,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творческих способностей,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мышления,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воображения,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фантазии,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коммуникативных навыков;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стимулирует развитие самостоятельности и ответственности;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воспитывает навыки адекватного поведения в различных неординарных ситуациях.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ru-RU" sz="1400" b="1" dirty="0" smtClean="0">
                <a:solidFill>
                  <a:schemeClr val="bg1"/>
                </a:solidFill>
              </a:rPr>
              <a:t>          Основная цель</a:t>
            </a:r>
            <a:r>
              <a:rPr lang="ru-RU" sz="1400" dirty="0" smtClean="0">
                <a:solidFill>
                  <a:schemeClr val="bg1"/>
                </a:solidFill>
              </a:rPr>
              <a:t> – формирование у детей старшего дошкольного возраста правил поведения в быту, умения адекватно действовать в чрезвычайных ситуациях. 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just"/>
            <a:endParaRPr lang="ru-RU" sz="1400" dirty="0" smtClean="0">
              <a:solidFill>
                <a:schemeClr val="bg1"/>
              </a:solidFill>
            </a:endParaRPr>
          </a:p>
          <a:p>
            <a:pPr algn="just"/>
            <a:r>
              <a:rPr lang="ru-RU" sz="1400" b="1" dirty="0" smtClean="0">
                <a:solidFill>
                  <a:schemeClr val="bg1"/>
                </a:solidFill>
              </a:rPr>
              <a:t>          Основной метод</a:t>
            </a:r>
            <a:r>
              <a:rPr lang="ru-RU" sz="1400" dirty="0" smtClean="0">
                <a:solidFill>
                  <a:schemeClr val="bg1"/>
                </a:solidFill>
              </a:rPr>
              <a:t> – проектный, с использованием интеграции как один из путей достижения качества образования, его обновления, эффективности развития личности ребенка, сохранения здоровья и свободного пространства детства.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В соответствии с целью ставятся следующие </a:t>
            </a:r>
            <a:r>
              <a:rPr lang="ru-RU" sz="1400" b="1" dirty="0" smtClean="0">
                <a:solidFill>
                  <a:schemeClr val="bg1"/>
                </a:solidFill>
              </a:rPr>
              <a:t>задачи</a:t>
            </a:r>
            <a:r>
              <a:rPr lang="ru-RU" sz="1400" dirty="0" smtClean="0">
                <a:solidFill>
                  <a:schemeClr val="bg1"/>
                </a:solidFill>
              </a:rPr>
              <a:t>: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обеспечение психологического благополучия и здоровья детей;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развития познавательных способностей;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творческих способностей;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творческого мышления; 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коммуникативных навыков. 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 После анализа программ « Истоки» и «Основы безопасности жизнедеятельности детей дошкольного возраста» с учетом опыта работы со старшими дошкольниками, а также с учетом интересов сегодняшнего дня разрабатываются проекты: «Служба 01»; «Дорожная азбука»; «Окно в природу»; «Чужой мир» «Ребенок дома»; «Доктор </a:t>
            </a:r>
            <a:r>
              <a:rPr lang="ru-RU" sz="1400" dirty="0" err="1" smtClean="0">
                <a:solidFill>
                  <a:schemeClr val="bg1"/>
                </a:solidFill>
              </a:rPr>
              <a:t>айболит</a:t>
            </a:r>
            <a:r>
              <a:rPr lang="ru-RU" sz="1400" dirty="0" smtClean="0">
                <a:solidFill>
                  <a:schemeClr val="bg1"/>
                </a:solidFill>
              </a:rPr>
              <a:t>», которые объединены в одну подпрограмму физкультурно-оздоровительной работы «</a:t>
            </a:r>
            <a:r>
              <a:rPr lang="ru-RU" sz="1400" dirty="0" err="1" smtClean="0">
                <a:solidFill>
                  <a:schemeClr val="bg1"/>
                </a:solidFill>
              </a:rPr>
              <a:t>Знайка-Здоровейка</a:t>
            </a:r>
            <a:r>
              <a:rPr lang="ru-RU" sz="1400" dirty="0" smtClean="0">
                <a:solidFill>
                  <a:schemeClr val="bg1"/>
                </a:solidFill>
              </a:rPr>
              <a:t>».</a:t>
            </a:r>
          </a:p>
          <a:p>
            <a:pPr algn="just"/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864399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В каждом проекте определяются цели, задачи, формы работы с детьми старшего дошкольного возраста по формированию навыков личной безопасности с учетом возрастных и психологических особенностей детей, бытовых условий, среды проживания.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          Работа по воспитанию навыков безопасного поведения у детей начинается с </a:t>
            </a:r>
            <a:r>
              <a:rPr lang="ru-RU" sz="1400" b="1" dirty="0" smtClean="0">
                <a:solidFill>
                  <a:schemeClr val="bg1"/>
                </a:solidFill>
              </a:rPr>
              <a:t>выявления уровня</a:t>
            </a:r>
            <a:r>
              <a:rPr lang="ru-RU" sz="1400" dirty="0" smtClean="0">
                <a:solidFill>
                  <a:schemeClr val="bg1"/>
                </a:solidFill>
              </a:rPr>
              <a:t>: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их знаний и интересов,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err="1" smtClean="0">
                <a:solidFill>
                  <a:schemeClr val="bg1"/>
                </a:solidFill>
              </a:rPr>
              <a:t>коммуникативности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степени </a:t>
            </a:r>
            <a:r>
              <a:rPr lang="ru-RU" sz="1400" dirty="0" err="1" smtClean="0">
                <a:solidFill>
                  <a:schemeClr val="bg1"/>
                </a:solidFill>
              </a:rPr>
              <a:t>сформированности</a:t>
            </a:r>
            <a:r>
              <a:rPr lang="ru-RU" sz="1400" dirty="0" smtClean="0">
                <a:solidFill>
                  <a:schemeClr val="bg1"/>
                </a:solidFill>
              </a:rPr>
              <a:t> практических умений и навыков.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          Эта работа проводится </a:t>
            </a:r>
            <a:r>
              <a:rPr lang="ru-RU" sz="1400" b="1" dirty="0" smtClean="0">
                <a:solidFill>
                  <a:schemeClr val="bg1"/>
                </a:solidFill>
              </a:rPr>
              <a:t>в форме</a:t>
            </a:r>
            <a:r>
              <a:rPr lang="ru-RU" sz="1400" dirty="0" smtClean="0">
                <a:solidFill>
                  <a:schemeClr val="bg1"/>
                </a:solidFill>
              </a:rPr>
              <a:t>: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бесед,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различных видов игровой деятельности,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разбора проблемных ситуаций,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разрабатывается </a:t>
            </a:r>
            <a:r>
              <a:rPr lang="ru-RU" sz="1400" dirty="0" err="1" smtClean="0">
                <a:solidFill>
                  <a:schemeClr val="bg1"/>
                </a:solidFill>
              </a:rPr>
              <a:t>опросник</a:t>
            </a:r>
            <a:r>
              <a:rPr lang="ru-RU" sz="1400" dirty="0" smtClean="0">
                <a:solidFill>
                  <a:schemeClr val="bg1"/>
                </a:solidFill>
              </a:rPr>
              <a:t> для определения уровня знаний по ОБЖ.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          Результаты опроса позволяют определить дальнейшие цели и пути работы по данному направлению.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          Реализация проектов строится на следующих принципах: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системности;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сезонности;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учета местности;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учета возрастных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особенности;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интеграции;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координации деятельности педагогов;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преемственности взаимодействия с ребенком в условиях ДОУ и семье.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 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643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 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928670"/>
            <a:ext cx="85725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Разрабатывается перспективно-тематический план занятий по развитию познавательно-речевых способности детей в сочетании с занятиями художественно-эстетического цикла. Работа по проектам органично вписывается в педагогический процесс детского сада. В занятия познавательного вида включают и интегрированные занятия по ОБЖ при сохранении формы занимательной, увлекательной игры. При отборе содержания интегрированных занятий, педагоги, должны ориентироваться на то, что в основе любой деятельности независимо от ее предметной ориентации лежат мотивы желания, потребности, склонности, интереса, непосредственно связанные с содержанием деятельности.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          </a:t>
            </a:r>
            <a:r>
              <a:rPr lang="ru-RU" sz="1400" b="1" dirty="0" smtClean="0">
                <a:solidFill>
                  <a:schemeClr val="bg1"/>
                </a:solidFill>
              </a:rPr>
              <a:t>Работа с родителями</a:t>
            </a:r>
            <a:r>
              <a:rPr lang="ru-RU" sz="1400" dirty="0" smtClean="0">
                <a:solidFill>
                  <a:schemeClr val="bg1"/>
                </a:solidFill>
              </a:rPr>
              <a:t> – одно из важнейших направлений </a:t>
            </a:r>
            <a:r>
              <a:rPr lang="ru-RU" sz="1400" dirty="0" err="1" smtClean="0">
                <a:solidFill>
                  <a:schemeClr val="bg1"/>
                </a:solidFill>
              </a:rPr>
              <a:t>воспитательно</a:t>
            </a:r>
            <a:r>
              <a:rPr lang="ru-RU" sz="1400" dirty="0" smtClean="0">
                <a:solidFill>
                  <a:schemeClr val="bg1"/>
                </a:solidFill>
              </a:rPr>
              <a:t>– образовательной работы в ДОУ.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          Для благополучия ребенка очень важно выработать четкую стратегию сотрудничества. Ведь круг проблем, связанных с безопасностью ребенка, невозможно решить только в рамках детского сада. Поэтому </a:t>
            </a:r>
            <a:r>
              <a:rPr lang="ru-RU" sz="1400" b="1" dirty="0" smtClean="0">
                <a:solidFill>
                  <a:schemeClr val="bg1"/>
                </a:solidFill>
              </a:rPr>
              <a:t>необходим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</a:rPr>
              <a:t>тесный контакт с родителями</a:t>
            </a:r>
            <a:r>
              <a:rPr lang="ru-RU" sz="1400" dirty="0" smtClean="0">
                <a:solidFill>
                  <a:schemeClr val="bg1"/>
                </a:solidFill>
              </a:rPr>
              <a:t>. Родители воспитанников </a:t>
            </a:r>
            <a:r>
              <a:rPr lang="ru-RU" sz="1400" b="1" dirty="0" smtClean="0">
                <a:solidFill>
                  <a:schemeClr val="bg1"/>
                </a:solidFill>
              </a:rPr>
              <a:t>должны быть</a:t>
            </a:r>
            <a:r>
              <a:rPr lang="ru-RU" sz="1400" dirty="0" smtClean="0">
                <a:solidFill>
                  <a:schemeClr val="bg1"/>
                </a:solidFill>
              </a:rPr>
              <a:t> нашими </a:t>
            </a:r>
            <a:r>
              <a:rPr lang="ru-RU" sz="1400" b="1" dirty="0" smtClean="0">
                <a:solidFill>
                  <a:schemeClr val="bg1"/>
                </a:solidFill>
              </a:rPr>
              <a:t>единомышленниками</a:t>
            </a:r>
            <a:r>
              <a:rPr lang="ru-RU" sz="1400" dirty="0" smtClean="0">
                <a:solidFill>
                  <a:schemeClr val="bg1"/>
                </a:solidFill>
              </a:rPr>
              <a:t>. Они должны понимать, что для полноценного, осмысленного, действенного усвоения правил, ребенок должен не просто их выучить, но обязательно видеть их исполнение, наблюдать правила в реальной жизни. Разные требования, предъявляемые к детям в детском саду и дома, могут вызвать у них </a:t>
            </a:r>
            <a:r>
              <a:rPr lang="ru-RU" sz="1400" dirty="0" err="1" smtClean="0">
                <a:solidFill>
                  <a:schemeClr val="bg1"/>
                </a:solidFill>
              </a:rPr>
              <a:t>растеренность</a:t>
            </a:r>
            <a:r>
              <a:rPr lang="ru-RU" sz="1400" dirty="0" smtClean="0">
                <a:solidFill>
                  <a:schemeClr val="bg1"/>
                </a:solidFill>
              </a:rPr>
              <a:t>, неопределенность, обиду и даже агрессию. 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just"/>
            <a:r>
              <a:rPr lang="ru-RU" sz="1400" b="1" dirty="0" smtClean="0">
                <a:solidFill>
                  <a:schemeClr val="bg1"/>
                </a:solidFill>
              </a:rPr>
              <a:t>Цель работы с родителями</a:t>
            </a:r>
            <a:r>
              <a:rPr lang="ru-RU" sz="1400" dirty="0" smtClean="0">
                <a:solidFill>
                  <a:schemeClr val="bg1"/>
                </a:solidFill>
              </a:rPr>
              <a:t> – объяснить актуальность, важность проблемы безопасности детей, повысить образовательный уровень родителей по данной проблеме, обозначить круг правил, с которыми необходимо знакомить прежде всего в семье. </a:t>
            </a:r>
          </a:p>
          <a:p>
            <a:pPr algn="just"/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643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 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714356"/>
            <a:ext cx="87154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 Известно, что </a:t>
            </a:r>
            <a:r>
              <a:rPr lang="ru-RU" sz="1400" b="1" dirty="0" smtClean="0">
                <a:solidFill>
                  <a:schemeClr val="bg1"/>
                </a:solidFill>
              </a:rPr>
              <a:t>интегрированные занятия более результативны</a:t>
            </a:r>
            <a:r>
              <a:rPr lang="ru-RU" sz="1400" dirty="0" smtClean="0">
                <a:solidFill>
                  <a:schemeClr val="bg1"/>
                </a:solidFill>
              </a:rPr>
              <a:t>, так как у детей отмечается повышенный интерес к содержанию тех задач, которые решаются на этих занятиях. У них появляется стремление заниматься разными и непохожими друг на друга видами деятельности, желание попробовать себя в разных ее видах: рисование, театрализованной, художественно-речевой и др. Воспитанники лучше и быстрее воспринимают полученную информацию.  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just"/>
            <a:endParaRPr lang="ru-RU" sz="1400" dirty="0" smtClean="0">
              <a:solidFill>
                <a:schemeClr val="bg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          У них развивается: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познавательная активность,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любознательность,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самостоятельность,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ответственность,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творческие способности,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коммуникативные навыки. </a:t>
            </a:r>
            <a:endParaRPr lang="ru-RU" sz="1400" dirty="0" smtClean="0">
              <a:solidFill>
                <a:schemeClr val="bg1"/>
              </a:solidFill>
            </a:endParaRPr>
          </a:p>
          <a:p>
            <a:pPr lvl="0" algn="just">
              <a:buFont typeface="Arial" pitchFamily="34" charset="0"/>
              <a:buChar char="•"/>
            </a:pPr>
            <a:endParaRPr lang="ru-RU" sz="1400" dirty="0" smtClean="0">
              <a:solidFill>
                <a:schemeClr val="bg1"/>
              </a:solidFill>
            </a:endParaRPr>
          </a:p>
          <a:p>
            <a:pPr lvl="0" algn="just"/>
            <a:endParaRPr lang="ru-RU" sz="1400" dirty="0" smtClean="0">
              <a:solidFill>
                <a:schemeClr val="bg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 Дети не только приобретают новые знания об общепринятых нормах поведения, но и применяют их на практике. Достигается главное — </a:t>
            </a:r>
            <a:r>
              <a:rPr lang="ru-RU" sz="1400" b="1" dirty="0" smtClean="0">
                <a:solidFill>
                  <a:schemeClr val="bg1"/>
                </a:solidFill>
              </a:rPr>
              <a:t>дети не только знают </a:t>
            </a:r>
            <a:r>
              <a:rPr lang="ru-RU" sz="1400" dirty="0" smtClean="0">
                <a:solidFill>
                  <a:schemeClr val="bg1"/>
                </a:solidFill>
              </a:rPr>
              <a:t>основные правила личной безопасности, </a:t>
            </a:r>
            <a:r>
              <a:rPr lang="ru-RU" sz="1400" b="1" dirty="0" smtClean="0">
                <a:solidFill>
                  <a:schemeClr val="bg1"/>
                </a:solidFill>
              </a:rPr>
              <a:t>но и умеют</a:t>
            </a:r>
            <a:r>
              <a:rPr lang="ru-RU" sz="1400" dirty="0" smtClean="0">
                <a:solidFill>
                  <a:schemeClr val="bg1"/>
                </a:solidFill>
              </a:rPr>
              <a:t> формулировать, объяснять необходимость их применения в экстремальных ситуациях.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          Проектный метод в деятельности ДОУ на практике показывает свое преимущество и эффективность. В качестве примера приведу один из проектов.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          Педагогический проект </a:t>
            </a:r>
            <a:r>
              <a:rPr lang="ru-RU" sz="1400" b="1" dirty="0" smtClean="0">
                <a:solidFill>
                  <a:schemeClr val="bg1"/>
                </a:solidFill>
              </a:rPr>
              <a:t>«Чужой мир»</a:t>
            </a:r>
            <a:r>
              <a:rPr lang="ru-RU" sz="1400" dirty="0" smtClean="0">
                <a:solidFill>
                  <a:schemeClr val="bg1"/>
                </a:solidFill>
              </a:rPr>
              <a:t> (межгрупповой, творческий, краткосрочный)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008"/>
            <a:ext cx="8858312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ru-RU" sz="1300" dirty="0" smtClean="0">
                <a:solidFill>
                  <a:schemeClr val="bg1"/>
                </a:solidFill>
              </a:rPr>
              <a:t>          </a:t>
            </a:r>
            <a:r>
              <a:rPr lang="ru-RU" sz="1300" b="1" dirty="0" smtClean="0">
                <a:solidFill>
                  <a:schemeClr val="bg1"/>
                </a:solidFill>
              </a:rPr>
              <a:t>I этап. </a:t>
            </a:r>
            <a:endParaRPr lang="ru-RU" sz="1300" dirty="0" smtClean="0">
              <a:solidFill>
                <a:schemeClr val="bg1"/>
              </a:solidFill>
            </a:endParaRPr>
          </a:p>
          <a:p>
            <a:r>
              <a:rPr lang="ru-RU" sz="1300" b="1" i="1" dirty="0" err="1" smtClean="0">
                <a:solidFill>
                  <a:schemeClr val="bg1"/>
                </a:solidFill>
              </a:rPr>
              <a:t>Целеполагание</a:t>
            </a:r>
            <a:r>
              <a:rPr lang="ru-RU" sz="1300" b="1" i="1" dirty="0" smtClean="0">
                <a:solidFill>
                  <a:schemeClr val="bg1"/>
                </a:solidFill>
              </a:rPr>
              <a:t>.</a:t>
            </a:r>
            <a:r>
              <a:rPr lang="ru-RU" sz="1300" dirty="0" smtClean="0">
                <a:solidFill>
                  <a:schemeClr val="bg1"/>
                </a:solidFill>
              </a:rPr>
              <a:t> Самое ценное в нашей жизни — дети. Насилие над ребенком — наиболее ужасное преступление. </a:t>
            </a:r>
          </a:p>
          <a:p>
            <a:r>
              <a:rPr lang="ru-RU" sz="1300" dirty="0" smtClean="0">
                <a:solidFill>
                  <a:schemeClr val="bg1"/>
                </a:solidFill>
              </a:rPr>
              <a:t>          Сегодня очень актуальны вопросы воспитания у детей навыков безопасного поведения, способности предвидеть опасные события и умения по возможности избегать их, а при необходимости действовать. Задача взрослых — помочь детям научиться безопасному поведению в социуме.</a:t>
            </a:r>
          </a:p>
          <a:p>
            <a:r>
              <a:rPr lang="ru-RU" sz="13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Участники проекта:</a:t>
            </a:r>
            <a:r>
              <a:rPr lang="ru-RU" sz="1300" dirty="0" smtClean="0">
                <a:solidFill>
                  <a:schemeClr val="bg1"/>
                </a:solidFill>
              </a:rPr>
              <a:t> дети старшего дошкольного возраста, родители воспитанников, воспитатели групп, воспитатель физического воспитания, музыкальный руководитель, педагог-психолог. </a:t>
            </a: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 </a:t>
            </a:r>
            <a:endParaRPr lang="ru-RU" sz="1300" dirty="0" smtClean="0">
              <a:solidFill>
                <a:schemeClr val="bg1"/>
              </a:solidFill>
            </a:endParaRP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Цель:</a:t>
            </a:r>
            <a:r>
              <a:rPr lang="ru-RU" sz="1300" dirty="0" smtClean="0">
                <a:solidFill>
                  <a:schemeClr val="bg1"/>
                </a:solidFill>
              </a:rPr>
              <a:t> формировать у детей старшего дошкольного возраста навыки безопасного поведения в социуме. </a:t>
            </a:r>
          </a:p>
          <a:p>
            <a:r>
              <a:rPr lang="ru-RU" sz="13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Задачи:</a:t>
            </a:r>
            <a:r>
              <a:rPr lang="ru-RU" sz="1300" dirty="0" smtClean="0">
                <a:solidFill>
                  <a:schemeClr val="bg1"/>
                </a:solidFill>
              </a:rPr>
              <a:t> - Продолжать учить пониманию, что может быть опасным в общении с другими людьми; - Предостерегать от контактов с незнакомыми людьми, в том числе и другими детьми, прежде всего подростками, от неприятностей, связанных с контактами с незнакомыми людьми на улице; - Продолжать учить правильно вести себя в ситуации насильственного поведения взрослого, чтобы окружающим было понятно: над ребенком совершается насилие, это не детские капризы; - Продолжать учить правильно вести себя дома, когда дети остаются одни; - Продолжать учить необходимым мерам осторожности; - Развивать у детей осторожность, осмотрительность в общении с незнакомыми людьми; - Стимулировать развитие самостоятельности и ответственности; - Развивать познавательную активность, творческие способности, воображение, мышление, фантазии, коммуникативные навыки; - Воспитывать навыки личной безопасности. </a:t>
            </a:r>
          </a:p>
          <a:p>
            <a:r>
              <a:rPr lang="ru-RU" sz="13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Предполагаемые итоги реализации проекта</a:t>
            </a:r>
            <a:r>
              <a:rPr lang="ru-RU" sz="1300" b="1" dirty="0" smtClean="0">
                <a:solidFill>
                  <a:schemeClr val="bg1"/>
                </a:solidFill>
              </a:rPr>
              <a:t>:</a:t>
            </a:r>
            <a:endParaRPr lang="ru-RU" sz="1300" dirty="0" smtClean="0">
              <a:solidFill>
                <a:schemeClr val="bg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1"/>
                </a:solidFill>
              </a:rPr>
              <a:t>Понимание детьми, что может быть опасным в общении с другими людьми. </a:t>
            </a:r>
          </a:p>
          <a:p>
            <a:pPr lvl="0"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1"/>
                </a:solidFill>
              </a:rPr>
              <a:t>Понимание детьми, что приятная внешность человека может не совпадать с добрыми намерениями. </a:t>
            </a:r>
          </a:p>
          <a:p>
            <a:pPr lvl="0"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1"/>
                </a:solidFill>
              </a:rPr>
              <a:t>Умение детей правильно вести себя в различных опасных ситуациях на улице и дома, когда они остаются одни.</a:t>
            </a:r>
          </a:p>
          <a:p>
            <a:pPr lvl="0"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1"/>
                </a:solidFill>
              </a:rPr>
              <a:t>Умение детей вовремя обратиться за помощью, вести ролевой диалог с диспетчерами «Службы спасения» или 01. </a:t>
            </a:r>
          </a:p>
          <a:p>
            <a:pPr lvl="0"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1"/>
                </a:solidFill>
              </a:rPr>
              <a:t>Знание детьми информации о себе. </a:t>
            </a:r>
          </a:p>
          <a:p>
            <a:pPr lvl="0"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bg1"/>
                </a:solidFill>
              </a:rPr>
              <a:t>Развитие у детей познавательной активности, творческих способностей, коммуникативных навыков. </a:t>
            </a:r>
          </a:p>
          <a:p>
            <a:endParaRPr lang="ru-RU" sz="13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9144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chemeClr val="bg1"/>
                </a:solidFill>
              </a:rPr>
              <a:t> II этап. </a:t>
            </a:r>
            <a:endParaRPr lang="ru-RU" sz="1200" dirty="0" smtClean="0">
              <a:solidFill>
                <a:schemeClr val="bg1"/>
              </a:solidFill>
            </a:endParaRPr>
          </a:p>
          <a:p>
            <a:pPr algn="just"/>
            <a:r>
              <a:rPr lang="ru-RU" sz="1200" b="1" dirty="0" smtClean="0">
                <a:solidFill>
                  <a:schemeClr val="bg1"/>
                </a:solidFill>
              </a:rPr>
              <a:t>Разработка проекта.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1. Довести до участников проекта важность данной проблемы; 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2. Подобрать методическую, научно-популярную и художественную литературу, иллюстративный материал по данной теме; 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3. Подобрать материалы, игрушки, атрибуты для игровой, театрализованной деятельности; 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4. Подобрать материал для изобразительной и продуктивной деятельности детей; 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5. Составить перспективный план мероприятий.  </a:t>
            </a:r>
          </a:p>
          <a:p>
            <a:pPr algn="just"/>
            <a:r>
              <a:rPr lang="ru-RU" sz="1200" b="1" dirty="0" smtClean="0">
                <a:solidFill>
                  <a:schemeClr val="bg1"/>
                </a:solidFill>
              </a:rPr>
              <a:t>          III этап. </a:t>
            </a:r>
            <a:endParaRPr lang="ru-RU" sz="1200" dirty="0" smtClean="0">
              <a:solidFill>
                <a:schemeClr val="bg1"/>
              </a:solidFill>
            </a:endParaRPr>
          </a:p>
          <a:p>
            <a:pPr algn="just"/>
            <a:r>
              <a:rPr lang="ru-RU" sz="1200" b="1" dirty="0" smtClean="0">
                <a:solidFill>
                  <a:schemeClr val="bg1"/>
                </a:solidFill>
              </a:rPr>
              <a:t> Выполнение проекта.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ru-RU" sz="1200" b="1" i="1" dirty="0" smtClean="0">
                <a:solidFill>
                  <a:schemeClr val="bg1"/>
                </a:solidFill>
              </a:rPr>
              <a:t>Игровая деятельность</a:t>
            </a:r>
            <a:r>
              <a:rPr lang="ru-RU" sz="1200" b="1" dirty="0" smtClean="0">
                <a:solidFill>
                  <a:schemeClr val="bg1"/>
                </a:solidFill>
              </a:rPr>
              <a:t>:</a:t>
            </a:r>
            <a:endParaRPr lang="ru-RU" sz="1200" dirty="0" smtClean="0">
              <a:solidFill>
                <a:schemeClr val="bg1"/>
              </a:solidFill>
            </a:endParaRPr>
          </a:p>
          <a:p>
            <a:pPr lvl="0" algn="just"/>
            <a:r>
              <a:rPr lang="ru-RU" sz="1200" dirty="0" smtClean="0">
                <a:solidFill>
                  <a:schemeClr val="bg1"/>
                </a:solidFill>
              </a:rPr>
              <a:t>дидактические игры: «Свой - чужой», «Хорошо-плохо», «Знакомый, свой, чужой»;</a:t>
            </a:r>
          </a:p>
          <a:p>
            <a:pPr lvl="0" algn="just"/>
            <a:r>
              <a:rPr lang="ru-RU" sz="1200" dirty="0" smtClean="0">
                <a:solidFill>
                  <a:schemeClr val="bg1"/>
                </a:solidFill>
              </a:rPr>
              <a:t>сюжетно-ролевые игры: «Магазин», «Поездка на рынок» и др. </a:t>
            </a:r>
          </a:p>
          <a:p>
            <a:pPr algn="just"/>
            <a:r>
              <a:rPr lang="ru-RU" sz="1200" b="1" i="1" dirty="0" smtClean="0">
                <a:solidFill>
                  <a:schemeClr val="bg1"/>
                </a:solidFill>
              </a:rPr>
              <a:t>Познавательное развитие</a:t>
            </a:r>
            <a:r>
              <a:rPr lang="ru-RU" sz="1200" b="1" dirty="0" smtClean="0">
                <a:solidFill>
                  <a:schemeClr val="bg1"/>
                </a:solidFill>
              </a:rPr>
              <a:t>. </a:t>
            </a:r>
            <a:endParaRPr lang="ru-RU" sz="1200" dirty="0" smtClean="0">
              <a:solidFill>
                <a:schemeClr val="bg1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Экскурсии по микрорайону.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Работа в альбомах «Безопасность».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Занятия: «Опасные ситуации на улице», «В стране </a:t>
            </a:r>
            <a:r>
              <a:rPr lang="ru-RU" sz="1200" dirty="0" err="1" smtClean="0">
                <a:solidFill>
                  <a:schemeClr val="bg1"/>
                </a:solidFill>
              </a:rPr>
              <a:t>Неболейке</a:t>
            </a:r>
            <a:r>
              <a:rPr lang="ru-RU" sz="1200" dirty="0" smtClean="0">
                <a:solidFill>
                  <a:schemeClr val="bg1"/>
                </a:solidFill>
              </a:rPr>
              <a:t>», «Ушки на макушке»,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Беседы: «Что делать, если тебя похитители на улице?», «Кому из взрослых можно доверять?» и т.д.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Моделирование ситуаций: незнакомец уговаривает пойти с ним, обещая за это сладости игрушки и т.д.; незнакомец предлагает покататься на машине, угощает; во дворе старшие приятели вовлекают тебя в опасную ситуацию; во дворе к тебе пристали подростки и требуют что-нибудь; звонок в дверь; звонок по телефону; незнакомец за дверью.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Тренинги с детьми по данной теме.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Развитие речи. Обучение детей вызову «Службы спасения», 01 и умению вести ролевой диалог. </a:t>
            </a:r>
          </a:p>
          <a:p>
            <a:pPr algn="just"/>
            <a:r>
              <a:rPr lang="ru-RU" sz="1200" b="1" i="1" dirty="0" smtClean="0">
                <a:solidFill>
                  <a:schemeClr val="bg1"/>
                </a:solidFill>
              </a:rPr>
              <a:t>Ознакомление с художественной литературой.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Чтение и обсуждение «Сказки о мертвой царевне и семи богатырях» (А.Пушкина), сказок Ш. </a:t>
            </a:r>
            <a:r>
              <a:rPr lang="ru-RU" sz="1200" dirty="0" err="1" smtClean="0">
                <a:solidFill>
                  <a:schemeClr val="bg1"/>
                </a:solidFill>
              </a:rPr>
              <a:t>Перра</a:t>
            </a:r>
            <a:r>
              <a:rPr lang="ru-RU" sz="1200" dirty="0" smtClean="0">
                <a:solidFill>
                  <a:schemeClr val="bg1"/>
                </a:solidFill>
              </a:rPr>
              <a:t> «Золушка», С. Аксакова «Аленький цветочек», А. Толстого «Золотой ключик» и т.д. </a:t>
            </a:r>
          </a:p>
          <a:p>
            <a:pPr algn="just"/>
            <a:r>
              <a:rPr lang="ru-RU" sz="1200" b="1" i="1" dirty="0" smtClean="0">
                <a:solidFill>
                  <a:schemeClr val="bg1"/>
                </a:solidFill>
              </a:rPr>
              <a:t>Театрализованная деятельность.</a:t>
            </a:r>
            <a:r>
              <a:rPr lang="ru-RU" sz="1200" dirty="0" smtClean="0">
                <a:solidFill>
                  <a:schemeClr val="bg1"/>
                </a:solidFill>
              </a:rPr>
              <a:t> Инсценировка и драматургия: «Сказка об умном </a:t>
            </a:r>
            <a:r>
              <a:rPr lang="ru-RU" sz="1200" dirty="0" err="1" smtClean="0">
                <a:solidFill>
                  <a:schemeClr val="bg1"/>
                </a:solidFill>
              </a:rPr>
              <a:t>мышенке</a:t>
            </a:r>
            <a:r>
              <a:rPr lang="ru-RU" sz="1200" dirty="0" smtClean="0">
                <a:solidFill>
                  <a:schemeClr val="bg1"/>
                </a:solidFill>
              </a:rPr>
              <a:t>», «Сказка о глупом </a:t>
            </a:r>
            <a:r>
              <a:rPr lang="ru-RU" sz="1200" dirty="0" err="1" smtClean="0">
                <a:solidFill>
                  <a:schemeClr val="bg1"/>
                </a:solidFill>
              </a:rPr>
              <a:t>мышенке</a:t>
            </a:r>
            <a:r>
              <a:rPr lang="ru-RU" sz="1200" dirty="0" smtClean="0">
                <a:solidFill>
                  <a:schemeClr val="bg1"/>
                </a:solidFill>
              </a:rPr>
              <a:t>» С. Маршака, «Сестрица </a:t>
            </a:r>
            <a:r>
              <a:rPr lang="ru-RU" sz="1200" dirty="0" err="1" smtClean="0">
                <a:solidFill>
                  <a:schemeClr val="bg1"/>
                </a:solidFill>
              </a:rPr>
              <a:t>Аленушка</a:t>
            </a:r>
            <a:r>
              <a:rPr lang="ru-RU" sz="1200" dirty="0" smtClean="0">
                <a:solidFill>
                  <a:schemeClr val="bg1"/>
                </a:solidFill>
              </a:rPr>
              <a:t> и братец Иванушка» отрывков из сказок по выбору детей; «Один дома» и т.д. </a:t>
            </a:r>
          </a:p>
          <a:p>
            <a:pPr algn="just"/>
            <a:r>
              <a:rPr lang="ru-RU" sz="1200" b="1" i="1" dirty="0" smtClean="0">
                <a:solidFill>
                  <a:schemeClr val="bg1"/>
                </a:solidFill>
              </a:rPr>
              <a:t>Рисование.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«Свои и чужие люди», «Мой друг», «Огонь – друг или враг»,</a:t>
            </a:r>
          </a:p>
          <a:p>
            <a:pPr algn="just"/>
            <a:r>
              <a:rPr lang="ru-RU" sz="1200" b="1" i="1" dirty="0" smtClean="0">
                <a:solidFill>
                  <a:schemeClr val="bg1"/>
                </a:solidFill>
              </a:rPr>
              <a:t>Музыка.</a:t>
            </a:r>
            <a:r>
              <a:rPr lang="ru-RU" sz="1200" dirty="0" smtClean="0">
                <a:solidFill>
                  <a:schemeClr val="bg1"/>
                </a:solidFill>
              </a:rPr>
              <a:t> «Настоящий друг» (муз. Савельева), «Большой хоровод», «Если </a:t>
            </a:r>
            <a:r>
              <a:rPr lang="ru-RU" sz="1200" dirty="0" err="1" smtClean="0">
                <a:solidFill>
                  <a:schemeClr val="bg1"/>
                </a:solidFill>
              </a:rPr>
              <a:t>сдругом</a:t>
            </a:r>
            <a:r>
              <a:rPr lang="ru-RU" sz="1200" dirty="0" smtClean="0">
                <a:solidFill>
                  <a:schemeClr val="bg1"/>
                </a:solidFill>
              </a:rPr>
              <a:t> вышел в путь…» (муз. </a:t>
            </a:r>
            <a:r>
              <a:rPr lang="ru-RU" sz="1200" dirty="0" err="1" smtClean="0">
                <a:solidFill>
                  <a:schemeClr val="bg1"/>
                </a:solidFill>
              </a:rPr>
              <a:t>Шаинского</a:t>
            </a:r>
            <a:r>
              <a:rPr lang="ru-RU" sz="1200" dirty="0" smtClean="0">
                <a:solidFill>
                  <a:schemeClr val="bg1"/>
                </a:solidFill>
              </a:rPr>
              <a:t>). </a:t>
            </a:r>
          </a:p>
          <a:p>
            <a:pPr algn="just"/>
            <a:r>
              <a:rPr lang="ru-RU" sz="1200" b="1" i="1" dirty="0" smtClean="0">
                <a:solidFill>
                  <a:schemeClr val="bg1"/>
                </a:solidFill>
              </a:rPr>
              <a:t>Физическое развитие.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Подвижные игры: «Похитители и находчивые ребята», «Куда бежать, если за тобой гонятся», «Футбол», «Поймай мяч». </a:t>
            </a:r>
          </a:p>
          <a:p>
            <a:pPr algn="just"/>
            <a:r>
              <a:rPr lang="ru-RU" sz="1200" b="1" i="1" dirty="0" smtClean="0">
                <a:solidFill>
                  <a:schemeClr val="bg1"/>
                </a:solidFill>
              </a:rPr>
              <a:t>Работа с родителями.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Беседы с родителями: о важности данной проблемы.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Заочный родительский университет «Навыки личной безопасности».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Папка- передвижка «Безопасность вашего ребенка».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Семинар- практикум «Научим ребенка действовать правильно».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214290"/>
            <a:ext cx="8858312" cy="6643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chemeClr val="bg1"/>
                </a:solidFill>
              </a:rPr>
              <a:t> IV этап. </a:t>
            </a:r>
            <a:endParaRPr lang="ru-RU" sz="1200" dirty="0" smtClean="0">
              <a:solidFill>
                <a:schemeClr val="bg1"/>
              </a:solidFill>
            </a:endParaRPr>
          </a:p>
          <a:p>
            <a:pPr algn="just"/>
            <a:r>
              <a:rPr lang="ru-RU" sz="1200" b="1" dirty="0" smtClean="0">
                <a:solidFill>
                  <a:schemeClr val="bg1"/>
                </a:solidFill>
              </a:rPr>
              <a:t>Претензия проекта.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</a:p>
          <a:p>
            <a:pPr lvl="0" algn="just"/>
            <a:r>
              <a:rPr lang="ru-RU" sz="1200" dirty="0" smtClean="0">
                <a:solidFill>
                  <a:schemeClr val="bg1"/>
                </a:solidFill>
              </a:rPr>
              <a:t>Игровой тренинг «Опасные ситуации контактов с незнакомыми людьми». Составление творческих рассказов «Что приключилось с мальчиком».  Заочный родительский университет «Навыки личной безопасности».  Оформление папки-передвижки для родителей «Безопасность вашего ребенка». </a:t>
            </a:r>
          </a:p>
          <a:p>
            <a:pPr lvl="0" algn="just"/>
            <a:r>
              <a:rPr lang="ru-RU" sz="1200" dirty="0" smtClean="0">
                <a:solidFill>
                  <a:schemeClr val="bg1"/>
                </a:solidFill>
              </a:rPr>
              <a:t>Выступление педагогов, психолога на родительских собраниях, семинарах. 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ru-RU" sz="1200" b="1" dirty="0" smtClean="0">
                <a:solidFill>
                  <a:schemeClr val="bg1"/>
                </a:solidFill>
              </a:rPr>
              <a:t>          V этап.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ru-RU" sz="1200" b="1" dirty="0" smtClean="0">
                <a:solidFill>
                  <a:schemeClr val="bg1"/>
                </a:solidFill>
              </a:rPr>
              <a:t>Определение задач для новых проектов.</a:t>
            </a:r>
            <a:endParaRPr lang="ru-RU" sz="1200" dirty="0" smtClean="0">
              <a:solidFill>
                <a:schemeClr val="bg1"/>
              </a:solidFill>
            </a:endParaRP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          Определить, правильно или неправильно ведет себя человек в тех или иных обстоятельствах, очень сложно. Ведь даже открытый конфликт ребенка со взрослым или сверстником в некоторых случаях можно оценить положительно — как стремление отстоять себя, отстоять право на свое мнение, на поступок. Любая общепринятая норма должна быть осознана и принята человеком, только тогда она станет действенным регулятором его поведения. Прямолинейное, декларативное требование соблюдать принятое в обществе правило поведения чаще всего оказывается малоэффективным. Тем не менее, необходимо выделить такие правила поведения, которые дети должны выполнять неукоснительно, так как от этого зависит их здоровье и безопасность. Эти правила следует подробно разъяснить детям, а за тем следить за их выполнением. Однако, безопасность и здоровый образ жизни — это не просто сумма усвоенных знаний, а стиль жизни, адекватное поведение различных ситуаций. Кроме того, дети могут оказаться в неожиданной ситуации на улице или дома, поэтому главной задачей является стимулирование развития у них самостоятельности и ответственности. В связи с этим </a:t>
            </a:r>
            <a:r>
              <a:rPr lang="ru-RU" sz="1200" b="1" dirty="0" smtClean="0">
                <a:solidFill>
                  <a:schemeClr val="bg1"/>
                </a:solidFill>
              </a:rPr>
              <a:t>традиционные формы</a:t>
            </a:r>
            <a:r>
              <a:rPr lang="ru-RU" sz="1200" dirty="0" smtClean="0">
                <a:solidFill>
                  <a:schemeClr val="bg1"/>
                </a:solidFill>
              </a:rPr>
              <a:t> обучения, принятые в дошкольных образовательных учреждениях, можно </a:t>
            </a:r>
            <a:r>
              <a:rPr lang="ru-RU" sz="1200" b="1" dirty="0" smtClean="0">
                <a:solidFill>
                  <a:schemeClr val="bg1"/>
                </a:solidFill>
              </a:rPr>
              <a:t>использовать лишь частично</a:t>
            </a:r>
            <a:r>
              <a:rPr lang="ru-RU" sz="1200" dirty="0" smtClean="0">
                <a:solidFill>
                  <a:schemeClr val="bg1"/>
                </a:solidFill>
              </a:rPr>
              <a:t>, поэтому больше внимание надо уделять организации различных видов деятельности и приобретению детьми опыта. Ведь все, чему учат детей, они должны уметь применить в реальной жизни, на практике. 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          Правила поведения и различные запреты непосредственно связаны с условиями жизни человека. Они имеют определенный, порой жизненно важный смысл. Только поэтому они и существуют, иначе возникает необходимость в их пересмотре и уточнении. 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          Человек, в независимости от возраста, будет следовать правилу только в том случае, если ему понятен его смысл. Очевидно, что самым неэффективным способом объяснения этого смысла являются наставления и нравоучения (часто они дают обратный эффект). 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          Регулирование поведения детей путем прямых запретов со стороны взрослых должно быть минимальным: избыточность запретов наносит ущерб, так как ослабление внимания и контроль со стороны взрослого дети могут «пойти в разнос». Таким образом, если запреты будут касаться многочисленных действий ребенка, он не сможет выполнять их в полной мере и некоторые из них неизбежно будут нарушаться. А это может привести к травмам, несчастным случаям. Чтобы прямые запреты стали реальными нормами регулирования поведения детей и действительно выполняли запретную функцию, их отбор должен быть тщательно продуман.     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642918"/>
            <a:ext cx="85725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 Эффективен и способ показа детям последствий неправильного поведения или обращения с каким либо предметом (животным, веществом и т.д.). Вместо того, чтобы кричать: «Ты что, прекрати немедленно!», лучше сказать: «Положите ножницы на место! Драться из-за них опасно. Посмотрите, что могло бы случиться, если бы в этот момент ножницы раскрылись!». Очень важно также пользоваться каждой возможностью, чтобы похвалить детей за хороший поступок, за соблюдение запретов. Способы регулирования поведения детей с целью обеспечения их безопасности, также как и форма поддержки и поощрения, зависят от возраста ребенка.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          Соотношение допустимых разрешений и запретов, кроме того, связано с конкретными условиями: месторасположением детского сада «город, сельская местность», типом здания, помещений детского сада, оснащением оборудованием групп и участка. В условиях вариативности и разнообразия содержания, форм и методов работы с детьми не может быть предложена единая модель планирования педагогической работы. Каждое дошкольное учреждение должно определить свои возможности (имеющиеся специалисты, используемые программы и методики, материальная база), а также более широкие — климатические, социально-культурные и другие региональные особенности. Надо также иметь в виду, что целесообразно объединять некоторые темы («Правила поведения на улице», «Оказание первой помощи»), если привлечение материалов из другого раздела поможет объяснить детям, каким могут быть последствия правильного или неправильного поведения.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          Из всего сказанного видно, что проектный метод дает возможность планово подходить к такой нужной в настоящее время теме, как личная безопасность каждого ребенка, а также существенно повысить качество образования в ДОУ.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 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2163</TotalTime>
  <Words>1180</Words>
  <Application>Microsoft Office PowerPoint</Application>
  <PresentationFormat>Экран (4:3)</PresentationFormat>
  <Paragraphs>416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Проекты подпрограммы  физкультурно-оздоровительной работы  «ЗНАЙКА-ЗДОРОВЕЙКА».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GEG</cp:lastModifiedBy>
  <cp:revision>209</cp:revision>
  <dcterms:created xsi:type="dcterms:W3CDTF">2010-02-04T13:34:26Z</dcterms:created>
  <dcterms:modified xsi:type="dcterms:W3CDTF">2015-04-20T09:38:28Z</dcterms:modified>
</cp:coreProperties>
</file>