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72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33400"/>
            <a:ext cx="7716692" cy="2751584"/>
          </a:xfrm>
        </p:spPr>
        <p:txBody>
          <a:bodyPr/>
          <a:lstStyle/>
          <a:p>
            <a:pPr algn="ctr"/>
            <a:r>
              <a:rPr lang="ru-RU" sz="5400" i="1" dirty="0" smtClean="0">
                <a:solidFill>
                  <a:srgbClr val="FFFF00"/>
                </a:solidFill>
              </a:rPr>
              <a:t>ВИКТОРИНА </a:t>
            </a:r>
            <a:br>
              <a:rPr lang="ru-RU" sz="5400" i="1" dirty="0" smtClean="0">
                <a:solidFill>
                  <a:srgbClr val="FFFF00"/>
                </a:solidFill>
              </a:rPr>
            </a:br>
            <a:r>
              <a:rPr lang="ru-RU" sz="5400" i="1" dirty="0" smtClean="0">
                <a:solidFill>
                  <a:srgbClr val="FFFF00"/>
                </a:solidFill>
              </a:rPr>
              <a:t>«КРЕСТИКИ– НОЛИКИ»</a:t>
            </a:r>
            <a:endParaRPr lang="ru-RU" sz="5400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437112"/>
            <a:ext cx="5114778" cy="19442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310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59055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0344" y="0"/>
            <a:ext cx="59055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45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КОНКУРС «ПОЙМАЙ ПТИЦУ»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219475">
            <a:off x="6052751" y="2056999"/>
            <a:ext cx="9563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99242">
            <a:off x="1117654" y="4789119"/>
            <a:ext cx="8168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858043"/>
            <a:ext cx="838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05301">
            <a:off x="539552" y="231970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19336" y="5224353"/>
            <a:ext cx="635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589448">
            <a:off x="6413330" y="4802690"/>
            <a:ext cx="671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9343" y="2072993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611046">
            <a:off x="2411760" y="3801812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2044005"/>
            <a:ext cx="5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Ё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49319" y="3444133"/>
            <a:ext cx="671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0928" y="3731595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19615" y="1582340"/>
            <a:ext cx="61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488533">
            <a:off x="5212035" y="5314760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203952">
            <a:off x="574934" y="5517232"/>
            <a:ext cx="728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72304" y="5088619"/>
            <a:ext cx="697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34148" y="1595334"/>
            <a:ext cx="5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9665280">
            <a:off x="3336245" y="2808265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9455601">
            <a:off x="4572000" y="4511134"/>
            <a:ext cx="670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641350">
            <a:off x="1867651" y="299632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487998">
            <a:off x="5506506" y="4002257"/>
            <a:ext cx="723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М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96279" y="3940625"/>
            <a:ext cx="583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1747605">
            <a:off x="5160889" y="3083619"/>
            <a:ext cx="570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53644" y="2967335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0580320">
            <a:off x="6048477" y="3164202"/>
            <a:ext cx="68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3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КОНКУРС «КРОССВОРД»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Домашнее </a:t>
            </a:r>
            <a:r>
              <a:rPr lang="ru-RU" dirty="0"/>
              <a:t>насекомое</a:t>
            </a:r>
          </a:p>
          <a:p>
            <a:pPr marL="0" lvl="0" indent="0">
              <a:buNone/>
            </a:pPr>
            <a:r>
              <a:rPr lang="ru-RU" dirty="0" smtClean="0"/>
              <a:t>2. Нелетающая птица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3. Самое </a:t>
            </a:r>
            <a:r>
              <a:rPr lang="ru-RU" dirty="0"/>
              <a:t>крупное животное</a:t>
            </a:r>
          </a:p>
          <a:p>
            <a:pPr marL="0" lvl="0" indent="0">
              <a:buNone/>
            </a:pPr>
            <a:r>
              <a:rPr lang="ru-RU" dirty="0" smtClean="0"/>
              <a:t>4. Птица</a:t>
            </a:r>
            <a:r>
              <a:rPr lang="ru-RU" dirty="0"/>
              <a:t>, приносящая весну на крыльях</a:t>
            </a:r>
          </a:p>
          <a:p>
            <a:pPr marL="0" lvl="0" indent="0">
              <a:buNone/>
            </a:pPr>
            <a:r>
              <a:rPr lang="ru-RU" dirty="0" smtClean="0"/>
              <a:t>5. Друг </a:t>
            </a:r>
            <a:r>
              <a:rPr lang="ru-RU" dirty="0"/>
              <a:t>человека</a:t>
            </a:r>
          </a:p>
          <a:p>
            <a:pPr marL="0" lvl="0" indent="0">
              <a:buNone/>
            </a:pPr>
            <a:r>
              <a:rPr lang="ru-RU" dirty="0" smtClean="0"/>
              <a:t>6. Растение </a:t>
            </a:r>
            <a:r>
              <a:rPr lang="ru-RU" dirty="0"/>
              <a:t>вблизи дороги</a:t>
            </a:r>
          </a:p>
          <a:p>
            <a:pPr marL="0" lvl="0" indent="0">
              <a:buNone/>
            </a:pPr>
            <a:r>
              <a:rPr lang="ru-RU" dirty="0" smtClean="0"/>
              <a:t>7. Дерево-гигант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8. Лучший </a:t>
            </a:r>
            <a:r>
              <a:rPr lang="ru-RU" dirty="0"/>
              <a:t>певец</a:t>
            </a:r>
          </a:p>
          <a:p>
            <a:pPr marL="0" lvl="0" indent="0">
              <a:buNone/>
            </a:pPr>
            <a:r>
              <a:rPr lang="ru-RU" dirty="0" smtClean="0"/>
              <a:t>9. Царь </a:t>
            </a:r>
            <a:r>
              <a:rPr lang="ru-RU" dirty="0"/>
              <a:t>зверей</a:t>
            </a:r>
          </a:p>
          <a:p>
            <a:pPr marL="0" lvl="0" indent="0">
              <a:buNone/>
            </a:pPr>
            <a:r>
              <a:rPr lang="ru-RU" dirty="0" smtClean="0"/>
              <a:t>10. Враг </a:t>
            </a:r>
            <a:r>
              <a:rPr lang="ru-RU" dirty="0"/>
              <a:t>на огороде</a:t>
            </a:r>
          </a:p>
          <a:p>
            <a:pPr marL="0" lvl="0" indent="0">
              <a:buNone/>
            </a:pPr>
            <a:r>
              <a:rPr lang="ru-RU" dirty="0" smtClean="0"/>
              <a:t>11. Первый </a:t>
            </a:r>
            <a:r>
              <a:rPr lang="ru-RU" dirty="0"/>
              <a:t>весенний цветок</a:t>
            </a:r>
          </a:p>
          <a:p>
            <a:pPr marL="0" lvl="0" indent="0">
              <a:buNone/>
            </a:pPr>
            <a:r>
              <a:rPr lang="ru-RU" dirty="0" smtClean="0"/>
              <a:t>12. Символ </a:t>
            </a:r>
            <a:r>
              <a:rPr lang="ru-RU" dirty="0"/>
              <a:t>Канады</a:t>
            </a:r>
          </a:p>
          <a:p>
            <a:pPr marL="0" lvl="0" indent="0">
              <a:buNone/>
            </a:pPr>
            <a:r>
              <a:rPr lang="ru-RU" dirty="0" smtClean="0"/>
              <a:t>13. Птица-цветок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14. Русская </a:t>
            </a:r>
            <a:r>
              <a:rPr lang="ru-RU" dirty="0"/>
              <a:t>красавица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770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3" y="857228"/>
          <a:ext cx="6929483" cy="4648000"/>
        </p:xfrm>
        <a:graphic>
          <a:graphicData uri="http://schemas.openxmlformats.org/drawingml/2006/table">
            <a:tbl>
              <a:tblPr/>
              <a:tblGrid>
                <a:gridCol w="490639"/>
                <a:gridCol w="490639"/>
                <a:gridCol w="495418"/>
                <a:gridCol w="495418"/>
                <a:gridCol w="496215"/>
                <a:gridCol w="496215"/>
                <a:gridCol w="496215"/>
                <a:gridCol w="496215"/>
                <a:gridCol w="496215"/>
                <a:gridCol w="501790"/>
                <a:gridCol w="501790"/>
                <a:gridCol w="495418"/>
                <a:gridCol w="495418"/>
                <a:gridCol w="481878"/>
              </a:tblGrid>
              <a:tr h="33200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0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1858150" y="1357298"/>
            <a:ext cx="284958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00694" y="2212966"/>
            <a:ext cx="50006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643042" y="2857496"/>
            <a:ext cx="71438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29190" y="3857628"/>
            <a:ext cx="10001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178695" y="4822041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821637" y="4036223"/>
            <a:ext cx="3571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857224" y="3357562"/>
            <a:ext cx="28575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Конкурс «Песни о природе»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 descr="D:\KINGSTON\ВОСПИТАТЕЛЬНАЯ РАБОТА\РИСУНКИ ФОТО\91b43038515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01699"/>
            <a:ext cx="4529742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KINGSTON\ВОСПИТАТЕЛЬНАЯ РАБОТА\РИСУНКИ ФОТО\Анимация Бабочки_files\butterfly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7"/>
            <a:ext cx="22034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KINGSTON\ВОСПИТАТЕЛЬНАЯ РАБОТА\РИСУНКИ ФОТО\Анимация Бабочки_files\butterfly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52737"/>
            <a:ext cx="1674756" cy="169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KINGSTON\ВОСПИТАТЕЛЬНАЯ РАБОТА\РИСУНКИ ФОТО\Анимация Бабочки_files\butterfly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461" y="4198953"/>
            <a:ext cx="1706348" cy="17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866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/>
              <a:t>Конкурс «Поэтический»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110663">
            <a:off x="-68186" y="1820930"/>
            <a:ext cx="5671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Природы-народы</a:t>
            </a:r>
            <a:endParaRPr lang="ru-RU" sz="54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278851">
            <a:off x="3638132" y="3121822"/>
            <a:ext cx="4701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dirty="0" smtClean="0">
                <a:solidFill>
                  <a:srgbClr val="00B050"/>
                </a:solidFill>
              </a:rPr>
              <a:t>задачи-удачи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8324" y="5400017"/>
            <a:ext cx="4607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ЦВЕТЫ-МЕЧТЫ</a:t>
            </a:r>
            <a:endParaRPr lang="ru-RU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740321">
            <a:off x="678704" y="3889109"/>
            <a:ext cx="4817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ГОДА-ВСЕГДА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73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Конкурс »Кто же это?»</a:t>
            </a:r>
            <a:br>
              <a:rPr lang="ru-RU" dirty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64537"/>
            <a:ext cx="626469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451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КОНКУРС «КОРЗИНА ЗАГАДОК»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3356992"/>
            <a:ext cx="4248472" cy="3098744"/>
          </a:xfrm>
        </p:spPr>
        <p:txBody>
          <a:bodyPr/>
          <a:lstStyle/>
          <a:p>
            <a:endParaRPr lang="ru-RU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415793" cy="426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2761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КОНКУРС «ЧТО ЛИШНЕЕ?»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Крот, дождевой червь, многоножка, личинка майского жука, стрекоза.</a:t>
            </a:r>
          </a:p>
          <a:p>
            <a:r>
              <a:rPr lang="ru-RU" b="1" dirty="0"/>
              <a:t>Летучая мышь, голубь, страус, бабочка, летучая рыба.</a:t>
            </a:r>
          </a:p>
          <a:p>
            <a:r>
              <a:rPr lang="ru-RU" b="1" dirty="0"/>
              <a:t>Лошадь, заяц, суслик, кошка, хомяк.</a:t>
            </a:r>
          </a:p>
          <a:p>
            <a:r>
              <a:rPr lang="ru-RU" b="1" dirty="0"/>
              <a:t>Собака, рысь, коза, корова, лошадь.</a:t>
            </a:r>
          </a:p>
          <a:p>
            <a:r>
              <a:rPr lang="ru-RU" b="1" dirty="0"/>
              <a:t>Белый медведь, лев, антилопа, койот, гиена.</a:t>
            </a:r>
          </a:p>
          <a:p>
            <a:r>
              <a:rPr lang="ru-RU" b="1" dirty="0"/>
              <a:t>Кит, морж, осьминог, носорог, акула.</a:t>
            </a:r>
          </a:p>
          <a:p>
            <a:r>
              <a:rPr lang="ru-RU" b="1" dirty="0"/>
              <a:t>Лещ, камбала, щука, осетр, сом.</a:t>
            </a:r>
          </a:p>
          <a:p>
            <a:r>
              <a:rPr lang="ru-RU" b="1" dirty="0"/>
              <a:t>Пчела, муха, медведка, саранча, колорадский жук.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123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КОНКУРС «ЖИВАЯ БУКВА»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9416"/>
            <a:ext cx="8784976" cy="4846320"/>
          </a:xfrm>
        </p:spPr>
        <p:txBody>
          <a:bodyPr>
            <a:normAutofit/>
          </a:bodyPr>
          <a:lstStyle/>
          <a:p>
            <a:pPr marL="292608" lvl="1" indent="0" algn="ctr">
              <a:buNone/>
            </a:pPr>
            <a:r>
              <a:rPr lang="ru-RU" sz="2900" dirty="0" smtClean="0">
                <a:solidFill>
                  <a:srgbClr val="0070C0"/>
                </a:solidFill>
              </a:rPr>
              <a:t>ПРИДУМАЙТЕ НАЗВАНИЕ ЦВЕТКА, ДЕРЕВА, НАСЕКОМОГО, РЫБЫ, ПТИЦЫ, ЗВЕРЯ НА БУКВУ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8800" dirty="0" smtClean="0">
                <a:solidFill>
                  <a:srgbClr val="0070C0"/>
                </a:solidFill>
              </a:rPr>
              <a:t>   Б              М</a:t>
            </a:r>
            <a:endParaRPr lang="ru-RU" sz="8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KINGSTON\ВОСПИТАТЕЛЬНАЯ РАБОТА\РИСУНКИ ФОТО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3229723" cy="31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70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КОНКУРС «СТОП – КАДР»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D:\KINGSTON\ВОСПИТАТЕЛЬНАЯ РАБОТА\РИСУНКИ ФОТО\тиг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60" y="2417780"/>
            <a:ext cx="5920292" cy="44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484784"/>
            <a:ext cx="59055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186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813"/>
            <a:ext cx="3810719" cy="381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193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394895" cy="539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757489" cy="358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17636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315916" cy="323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0568" y="332656"/>
            <a:ext cx="5383431" cy="321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668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17789" cy="60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170" y="2371472"/>
            <a:ext cx="59055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51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257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ВИКТОРИНА  «КРЕСТИКИ– НОЛИКИ»</vt:lpstr>
      <vt:lpstr>КОНКУРС «КОРЗИНА ЗАГАДОК»</vt:lpstr>
      <vt:lpstr>КОНКУРС «ЧТО ЛИШНЕЕ?»</vt:lpstr>
      <vt:lpstr>КОНКУРС «ЖИВАЯ БУКВА»</vt:lpstr>
      <vt:lpstr>КОНКУРС «СТОП – КАДР»</vt:lpstr>
      <vt:lpstr>Слайд 6</vt:lpstr>
      <vt:lpstr>Слайд 7</vt:lpstr>
      <vt:lpstr>Слайд 8</vt:lpstr>
      <vt:lpstr>Слайд 9</vt:lpstr>
      <vt:lpstr>Слайд 10</vt:lpstr>
      <vt:lpstr>КОНКУРС «ПОЙМАЙ ПТИЦУ»</vt:lpstr>
      <vt:lpstr>КОНКУРС «КРОССВОРД»</vt:lpstr>
      <vt:lpstr>Слайд 13</vt:lpstr>
      <vt:lpstr>Конкурс «Песни о природе»  </vt:lpstr>
      <vt:lpstr>Конкурс «Поэтический» </vt:lpstr>
      <vt:lpstr>Конкурс »Кто же это?»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asd</dc:creator>
  <cp:lastModifiedBy>Admin</cp:lastModifiedBy>
  <cp:revision>15</cp:revision>
  <dcterms:created xsi:type="dcterms:W3CDTF">2013-01-27T19:08:54Z</dcterms:created>
  <dcterms:modified xsi:type="dcterms:W3CDTF">2013-12-11T10:37:52Z</dcterms:modified>
</cp:coreProperties>
</file>