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E404A-E5C3-486F-8CB2-0E35AEC309B4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DA6BB-3881-4F57-A144-B8EE540D0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DA6BB-3881-4F57-A144-B8EE540D060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DA6BB-3881-4F57-A144-B8EE540D060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DA6BB-3881-4F57-A144-B8EE540D060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DA6BB-3881-4F57-A144-B8EE540D060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DA6BB-3881-4F57-A144-B8EE540D060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DA6BB-3881-4F57-A144-B8EE540D060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DA6BB-3881-4F57-A144-B8EE540D060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DA6BB-3881-4F57-A144-B8EE540D060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DA6BB-3881-4F57-A144-B8EE540D060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DA6BB-3881-4F57-A144-B8EE540D060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DA6BB-3881-4F57-A144-B8EE540D060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DA6BB-3881-4F57-A144-B8EE540D060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DA6BB-3881-4F57-A144-B8EE540D060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DA6BB-3881-4F57-A144-B8EE540D060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DA6BB-3881-4F57-A144-B8EE540D060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4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6118448" cy="3456383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Ребусы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картинках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332656"/>
            <a:ext cx="4644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Угадай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ребус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993904"/>
            <a:ext cx="43182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утки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Угадай ребус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71600" y="5993904"/>
            <a:ext cx="43182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клей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95936" y="332656"/>
            <a:ext cx="4824536" cy="7474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Угадай ребус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96136" y="5733256"/>
            <a:ext cx="2952328" cy="74746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ластик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148336" y="485056"/>
            <a:ext cx="4824536" cy="7474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Угадай ребус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Угадай ребус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1600" y="5993904"/>
            <a:ext cx="43182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ручка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332656"/>
            <a:ext cx="4427984" cy="7474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Угадай ребус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6110536"/>
            <a:ext cx="2952328" cy="74746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ластик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Угадай ребус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1600" y="5993904"/>
            <a:ext cx="43182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кисточка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4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196752"/>
            <a:ext cx="4896544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Ребус  -  это головоломка с использованием букв и цифр, определенных предметов, </a:t>
            </a:r>
          </a:p>
          <a:p>
            <a:pPr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фигур.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5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Если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«,»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начале слова нужно убрать одну букву сначала.</a:t>
            </a:r>
          </a:p>
          <a:p>
            <a:pPr indent="360000" algn="just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Если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«,»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конце — нужно убрать букву в конце слова. </a:t>
            </a:r>
          </a:p>
          <a:p>
            <a:pPr indent="360000" algn="just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Две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«,»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— убираем две буквы.</a:t>
            </a:r>
          </a:p>
          <a:p>
            <a:pPr indent="360000" algn="just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Знак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«=»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требует замены одной буквы на другую.</a:t>
            </a:r>
          </a:p>
          <a:p>
            <a:pPr indent="360000" algn="just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 зачеркнутая буква — удаляем ее из слова.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</a:t>
            </a:r>
          </a:p>
          <a:p>
            <a:pPr algn="ctr"/>
            <a:r>
              <a:rPr lang="ru-RU" sz="4400" b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разгадывания ребусов. </a:t>
            </a:r>
            <a:endParaRPr lang="ru-RU" sz="4400" b="1" dirty="0">
              <a:ln w="1905">
                <a:solidFill>
                  <a:srgbClr val="00B05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19672" y="4121697"/>
            <a:ext cx="6118448" cy="2736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ананас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43808" y="1"/>
            <a:ext cx="5112568" cy="1556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Угадай</a:t>
            </a:r>
            <a:r>
              <a:rPr kumimoji="0" lang="ru-RU" sz="44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ребус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Угадай</a:t>
            </a:r>
            <a:r>
              <a:rPr kumimoji="0" lang="ru-RU" sz="44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ребус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5301208"/>
            <a:ext cx="6118448" cy="1556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дочка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419872" y="5301208"/>
            <a:ext cx="4318248" cy="1556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узор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Угадай</a:t>
            </a:r>
            <a:r>
              <a:rPr kumimoji="0" lang="ru-RU" sz="44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ребус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499992" y="274638"/>
            <a:ext cx="432048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Угадай</a:t>
            </a:r>
            <a:r>
              <a:rPr kumimoji="0" lang="ru-RU" sz="44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ребус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27784" y="5373216"/>
            <a:ext cx="2952328" cy="10801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семья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Угадай</a:t>
            </a:r>
            <a:r>
              <a:rPr kumimoji="0" lang="ru-RU" sz="44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ребус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19872" y="5301208"/>
            <a:ext cx="43182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хомяк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2411760" y="260648"/>
            <a:ext cx="3024336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Угадай</a:t>
            </a:r>
            <a:r>
              <a:rPr kumimoji="0" lang="ru-RU" sz="44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ребус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95736" y="5777880"/>
            <a:ext cx="2952328" cy="74746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носорог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133</Words>
  <Application>Microsoft Office PowerPoint</Application>
  <PresentationFormat>Экран (4:3)</PresentationFormat>
  <Paragraphs>51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Ребусы  в  картинках</vt:lpstr>
      <vt:lpstr>Слайд 2</vt:lpstr>
      <vt:lpstr>Слайд 3</vt:lpstr>
      <vt:lpstr>Слайд 4</vt:lpstr>
      <vt:lpstr>Угадай ребус</vt:lpstr>
      <vt:lpstr>Угадай ребус</vt:lpstr>
      <vt:lpstr>Угадай ребус</vt:lpstr>
      <vt:lpstr>Угадай ребус</vt:lpstr>
      <vt:lpstr>Угадай ребус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Ульяна Васильевна</dc:creator>
  <cp:lastModifiedBy>Ульяна Васильевна</cp:lastModifiedBy>
  <cp:revision>13</cp:revision>
  <dcterms:created xsi:type="dcterms:W3CDTF">2015-04-21T11:19:24Z</dcterms:created>
  <dcterms:modified xsi:type="dcterms:W3CDTF">2015-04-21T13:39:14Z</dcterms:modified>
</cp:coreProperties>
</file>