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B45198-AD7B-48C5-A34A-6F898B8C45FD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E2A2F93-9E92-4607-A818-3FE4D061CC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«ШКОЛЬНЫЙ ЖУРНАЛИСТ»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717032"/>
            <a:ext cx="4473284" cy="12961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Уверенный шаг к творческому развитию! </a:t>
            </a:r>
            <a:endParaRPr lang="ru-RU" sz="2800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1b5f6249414874cc2db33e17e394117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2520039" cy="1676276"/>
          </a:xfrm>
          <a:prstGeom prst="rect">
            <a:avLst/>
          </a:prstGeom>
        </p:spPr>
      </p:pic>
      <p:pic>
        <p:nvPicPr>
          <p:cNvPr id="5" name="Рисунок 4" descr="184407347_phot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88640"/>
            <a:ext cx="2561112" cy="1916832"/>
          </a:xfrm>
          <a:prstGeom prst="rect">
            <a:avLst/>
          </a:prstGeom>
        </p:spPr>
      </p:pic>
      <p:pic>
        <p:nvPicPr>
          <p:cNvPr id="6" name="Рисунок 5" descr="z531k1vyjc5y-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5229200"/>
            <a:ext cx="2119949" cy="1420366"/>
          </a:xfrm>
          <a:prstGeom prst="rect">
            <a:avLst/>
          </a:prstGeom>
        </p:spPr>
      </p:pic>
      <p:pic>
        <p:nvPicPr>
          <p:cNvPr id="7" name="Рисунок 6" descr="201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492896"/>
            <a:ext cx="1651248" cy="1651248"/>
          </a:xfrm>
          <a:prstGeom prst="rect">
            <a:avLst/>
          </a:prstGeom>
        </p:spPr>
      </p:pic>
      <p:pic>
        <p:nvPicPr>
          <p:cNvPr id="8" name="Рисунок 7" descr="z-dnem-jurnalis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88640"/>
            <a:ext cx="2090825" cy="1395626"/>
          </a:xfrm>
          <a:prstGeom prst="rect">
            <a:avLst/>
          </a:prstGeom>
        </p:spPr>
      </p:pic>
      <p:pic>
        <p:nvPicPr>
          <p:cNvPr id="9" name="Рисунок 8" descr="shkola-zhurnalistiki-KSO-390x2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869160"/>
            <a:ext cx="2603410" cy="1628800"/>
          </a:xfrm>
          <a:prstGeom prst="rect">
            <a:avLst/>
          </a:prstGeom>
        </p:spPr>
      </p:pic>
      <p:pic>
        <p:nvPicPr>
          <p:cNvPr id="10" name="Рисунок 9" descr="120804-110850-48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960" y="260648"/>
            <a:ext cx="1815270" cy="14567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Ты веселый?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Активный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3717032"/>
            <a:ext cx="5644480" cy="273870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Любишь фантазировать</a:t>
            </a:r>
            <a:r>
              <a:rPr lang="ru-RU" sz="4000" b="1" i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cs typeface="Kalinga" pitchFamily="34" charset="0"/>
              </a:rPr>
              <a:t>И тебе всегда есть, что рассказать?</a:t>
            </a:r>
            <a:endParaRPr lang="ru-RU" sz="4000" dirty="0"/>
          </a:p>
        </p:txBody>
      </p:sp>
      <p:pic>
        <p:nvPicPr>
          <p:cNvPr id="4" name="Рисунок 3" descr="350x350_0xc0a8393c_16410935081370472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2304256" cy="1944216"/>
          </a:xfrm>
          <a:prstGeom prst="rect">
            <a:avLst/>
          </a:prstGeom>
        </p:spPr>
      </p:pic>
      <p:pic>
        <p:nvPicPr>
          <p:cNvPr id="5" name="Рисунок 4" descr="L00014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916832"/>
            <a:ext cx="2592288" cy="1944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816424" cy="35283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  <a:cs typeface="Vani" pitchFamily="34" charset="0"/>
              </a:rPr>
              <a:t>А может </a:t>
            </a:r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  <a:cs typeface="Vani" pitchFamily="34" charset="0"/>
              </a:rPr>
              <a:t>быть, ты сочиняешь стихотворения и мечтаешь о славе и популярности в школе?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933056"/>
            <a:ext cx="3429000" cy="2520280"/>
          </a:xfrm>
        </p:spPr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rgbClr val="FF0000"/>
                </a:solidFill>
              </a:rPr>
              <a:t>Тогда тебе к нам</a:t>
            </a:r>
            <a:r>
              <a:rPr lang="ru-RU" sz="4800" b="1" i="1" u="sng" dirty="0" smtClean="0">
                <a:solidFill>
                  <a:srgbClr val="FF0000"/>
                </a:solidFill>
              </a:rPr>
              <a:t>!!!</a:t>
            </a:r>
            <a:endParaRPr lang="ru-RU" sz="4800" dirty="0"/>
          </a:p>
        </p:txBody>
      </p:sp>
      <p:pic>
        <p:nvPicPr>
          <p:cNvPr id="5" name="Рисунок 4" descr="700_1dd554d2aab40e09400231a70bed75e0.jpg.watermark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7988" r="17988"/>
          <a:stretch>
            <a:fillRect/>
          </a:stretch>
        </p:blipFill>
        <p:spPr/>
      </p:pic>
    </p:spTree>
    <p:custDataLst>
      <p:tags r:id="rId1"/>
    </p:custDataLst>
  </p:cSld>
  <p:clrMapOvr>
    <a:masterClrMapping/>
  </p:clrMapOvr>
  <p:transition advTm="7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3653404" cy="109540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smtClean="0"/>
              <a:t>кружок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988840"/>
            <a:ext cx="5114778" cy="2652272"/>
          </a:xfrm>
        </p:spPr>
        <p:txBody>
          <a:bodyPr>
            <a:noAutofit/>
          </a:bodyPr>
          <a:lstStyle/>
          <a:p>
            <a:r>
              <a:rPr lang="ru-RU" sz="6600" i="1" dirty="0" smtClean="0">
                <a:solidFill>
                  <a:srgbClr val="002060"/>
                </a:solidFill>
                <a:latin typeface="Franklin Gothic Demi" pitchFamily="34" charset="0"/>
              </a:rPr>
              <a:t>«ШКОЛЬНЫЙ ЖУРНАЛИСТ»</a:t>
            </a:r>
            <a:endParaRPr lang="ru-RU" sz="6600" dirty="0"/>
          </a:p>
        </p:txBody>
      </p:sp>
      <p:pic>
        <p:nvPicPr>
          <p:cNvPr id="4" name="Рисунок 3" descr="184407347_phot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49080"/>
            <a:ext cx="3312368" cy="2497261"/>
          </a:xfrm>
          <a:prstGeom prst="rect">
            <a:avLst/>
          </a:prstGeom>
        </p:spPr>
      </p:pic>
      <p:pic>
        <p:nvPicPr>
          <p:cNvPr id="5" name="Рисунок 4" descr="120804-110850-4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802295" cy="2248842"/>
          </a:xfrm>
          <a:prstGeom prst="rect">
            <a:avLst/>
          </a:prstGeom>
        </p:spPr>
      </p:pic>
      <p:pic>
        <p:nvPicPr>
          <p:cNvPr id="6" name="Рисунок 5" descr="1b5f6249414874cc2db33e17e394117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509120"/>
            <a:ext cx="3061791" cy="203663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Здесь ты научишься: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7239000" cy="484632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1. писать статьи в школьную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газету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2. </a:t>
            </a:r>
            <a:r>
              <a:rPr lang="ru-RU" b="1" i="1" dirty="0" smtClean="0">
                <a:solidFill>
                  <a:srgbClr val="FF0000"/>
                </a:solidFill>
              </a:rPr>
              <a:t>брать интервью 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3. проводить опросы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4.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редактировать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материал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5. не </a:t>
            </a:r>
            <a:r>
              <a:rPr lang="ru-RU" b="1" i="1" dirty="0" smtClean="0">
                <a:solidFill>
                  <a:srgbClr val="00B050"/>
                </a:solidFill>
              </a:rPr>
              <a:t>стесняться </a:t>
            </a:r>
            <a:r>
              <a:rPr lang="ru-RU" b="1" i="1" dirty="0" smtClean="0">
                <a:solidFill>
                  <a:srgbClr val="00B050"/>
                </a:solidFill>
              </a:rPr>
              <a:t>видеокамеры </a:t>
            </a:r>
          </a:p>
          <a:p>
            <a:r>
              <a:rPr lang="ru-RU" sz="4400" b="1" i="1" dirty="0" smtClean="0">
                <a:solidFill>
                  <a:srgbClr val="FF0066"/>
                </a:solidFill>
              </a:rPr>
              <a:t>А самое главное, делать это грамотно и с удовольствием!!!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advTm="12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60648"/>
            <a:ext cx="5412436" cy="194421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Кружок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«Школьный журналист»</a:t>
            </a:r>
            <a:br>
              <a:rPr lang="ru-RU" dirty="0" smtClean="0"/>
            </a:br>
            <a:r>
              <a:rPr lang="ru-RU" sz="2400" dirty="0" smtClean="0">
                <a:solidFill>
                  <a:srgbClr val="FFC000"/>
                </a:solidFill>
              </a:rPr>
              <a:t>ведёт: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420888"/>
            <a:ext cx="4104456" cy="4176464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Василенко Алла Александровна</a:t>
            </a:r>
          </a:p>
          <a:p>
            <a:r>
              <a:rPr lang="ru-RU" dirty="0" smtClean="0"/>
              <a:t>Журналист и </a:t>
            </a:r>
            <a:r>
              <a:rPr lang="ru-RU" dirty="0" err="1" smtClean="0"/>
              <a:t>радиоведущая</a:t>
            </a:r>
            <a:r>
              <a:rPr lang="ru-RU" dirty="0" smtClean="0"/>
              <a:t> ТКК «Ир»</a:t>
            </a:r>
          </a:p>
          <a:p>
            <a:endParaRPr lang="ru-RU" dirty="0" smtClean="0"/>
          </a:p>
          <a:p>
            <a:r>
              <a:rPr lang="ru-RU" dirty="0" smtClean="0"/>
              <a:t>Учитель истории и английского языка </a:t>
            </a:r>
          </a:p>
          <a:p>
            <a:r>
              <a:rPr lang="ru-RU" dirty="0" smtClean="0"/>
              <a:t> ГБОУ СОШ № 277</a:t>
            </a:r>
            <a:endParaRPr lang="ru-RU" dirty="0"/>
          </a:p>
        </p:txBody>
      </p:sp>
      <p:pic>
        <p:nvPicPr>
          <p:cNvPr id="4" name="Рисунок 3" descr="20140829_170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418863" y="598373"/>
            <a:ext cx="3284987" cy="2088233"/>
          </a:xfrm>
          <a:prstGeom prst="rect">
            <a:avLst/>
          </a:prstGeom>
        </p:spPr>
      </p:pic>
      <p:pic>
        <p:nvPicPr>
          <p:cNvPr id="5" name="Рисунок 4" descr="PB07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140968"/>
            <a:ext cx="2267744" cy="1944216"/>
          </a:xfrm>
          <a:prstGeom prst="rect">
            <a:avLst/>
          </a:prstGeom>
        </p:spPr>
      </p:pic>
      <p:pic>
        <p:nvPicPr>
          <p:cNvPr id="6" name="Рисунок 5" descr="20140830_1629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5006330"/>
            <a:ext cx="3291858" cy="1851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9|1.4|1.2|1.5|1.3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5|1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4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4|1.4|1.5|1.4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8|2.1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</TotalTime>
  <Words>114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«ШКОЛЬНЫЙ ЖУРНАЛИСТ»</vt:lpstr>
      <vt:lpstr>Ты веселый? Активный?</vt:lpstr>
      <vt:lpstr>А может быть, ты сочиняешь стихотворения и мечтаешь о славе и популярности в школе?</vt:lpstr>
      <vt:lpstr>В кружок</vt:lpstr>
      <vt:lpstr>Здесь ты научишься:</vt:lpstr>
      <vt:lpstr>Кружок  «Школьный журналист» ведёт: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«ШКОЛЬНЫЙ ЖУРНАЛИСТ»</dc:title>
  <dc:creator>Андрей Василенко</dc:creator>
  <cp:lastModifiedBy>Андрей Василенко</cp:lastModifiedBy>
  <cp:revision>14</cp:revision>
  <dcterms:created xsi:type="dcterms:W3CDTF">2014-08-30T10:37:06Z</dcterms:created>
  <dcterms:modified xsi:type="dcterms:W3CDTF">2014-08-30T12:45:51Z</dcterms:modified>
</cp:coreProperties>
</file>