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Тема: Типы церковных зданий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84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Какой тип церковного здания?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4" y="2125014"/>
            <a:ext cx="7959143" cy="4443211"/>
          </a:xfrm>
        </p:spPr>
      </p:pic>
    </p:spTree>
    <p:extLst>
      <p:ext uri="{BB962C8B-B14F-4D97-AF65-F5344CB8AC3E}">
        <p14:creationId xmlns:p14="http://schemas.microsoft.com/office/powerpoint/2010/main" val="368546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Вывод: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</a:rPr>
              <a:t>Таким образом, …</a:t>
            </a:r>
            <a:endParaRPr lang="ru-RU" sz="7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8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8" y="685800"/>
            <a:ext cx="8409903" cy="6062730"/>
          </a:xfrm>
        </p:spPr>
      </p:pic>
    </p:spTree>
    <p:extLst>
      <p:ext uri="{BB962C8B-B14F-4D97-AF65-F5344CB8AC3E}">
        <p14:creationId xmlns:p14="http://schemas.microsoft.com/office/powerpoint/2010/main" val="8560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Собор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- особый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статус церкви, присваиваемый обычно по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причине какого-то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особенного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ее положения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49" y="2438399"/>
            <a:ext cx="4202710" cy="35202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2438399"/>
            <a:ext cx="5499279" cy="35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0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Церковь-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основной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тип православного здания, обязательным признаком которого является наличие алтаря, необходимого для проведения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службы.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4" y="2537139"/>
            <a:ext cx="8809149" cy="4146996"/>
          </a:xfrm>
        </p:spPr>
      </p:pic>
    </p:spTree>
    <p:extLst>
      <p:ext uri="{BB962C8B-B14F-4D97-AF65-F5344CB8AC3E}">
        <p14:creationId xmlns:p14="http://schemas.microsoft.com/office/powerpoint/2010/main" val="254918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По внешним признакам нельзя отличить церковь от собора.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59" y="2438399"/>
            <a:ext cx="4410165" cy="40182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60" y="2438399"/>
            <a:ext cx="4591050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7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672921"/>
            <a:ext cx="10018713" cy="1752599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Часовня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– небольшое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церковное строение, предназначенное не для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многолюдной службы,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а для богослужений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узкого круга по часам (откуда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и происходит название).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0" y="2873062"/>
            <a:ext cx="4169306" cy="39849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16" y="2873062"/>
            <a:ext cx="3597767" cy="3984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83" y="2873062"/>
            <a:ext cx="2940617" cy="41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4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Храм-часовня.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 ней имеется алтарь и возможно проведения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службы, совершается не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регулярно, а лишь время от времени: по большим праздникам или даже один раз в год, в связи с памятью какого-либо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события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8" y="2438399"/>
            <a:ext cx="8757633" cy="4207100"/>
          </a:xfrm>
        </p:spPr>
      </p:pic>
    </p:spTree>
    <p:extLst>
      <p:ext uri="{BB962C8B-B14F-4D97-AF65-F5344CB8AC3E}">
        <p14:creationId xmlns:p14="http://schemas.microsoft.com/office/powerpoint/2010/main" val="251444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О термине «храм»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2253803"/>
            <a:ext cx="8293994" cy="4417453"/>
          </a:xfrm>
        </p:spPr>
      </p:pic>
    </p:spTree>
    <p:extLst>
      <p:ext uri="{BB962C8B-B14F-4D97-AF65-F5344CB8AC3E}">
        <p14:creationId xmlns:p14="http://schemas.microsoft.com/office/powerpoint/2010/main" val="285753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Какой тип церковного здания?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8" y="2009104"/>
            <a:ext cx="8126569" cy="4713668"/>
          </a:xfrm>
        </p:spPr>
      </p:pic>
    </p:spTree>
    <p:extLst>
      <p:ext uri="{BB962C8B-B14F-4D97-AF65-F5344CB8AC3E}">
        <p14:creationId xmlns:p14="http://schemas.microsoft.com/office/powerpoint/2010/main" val="6740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Какой тип церковного здания?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32" y="1893194"/>
            <a:ext cx="5215944" cy="4778062"/>
          </a:xfrm>
        </p:spPr>
      </p:pic>
    </p:spTree>
    <p:extLst>
      <p:ext uri="{BB962C8B-B14F-4D97-AF65-F5344CB8AC3E}">
        <p14:creationId xmlns:p14="http://schemas.microsoft.com/office/powerpoint/2010/main" val="3379775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33</TotalTime>
  <Words>134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Corbel</vt:lpstr>
      <vt:lpstr>Параллакс</vt:lpstr>
      <vt:lpstr>Тема: Типы церковных зданий</vt:lpstr>
      <vt:lpstr>Собор- особый статус церкви, присваиваемый обычно по причине какого-то особенного ее положения.</vt:lpstr>
      <vt:lpstr>Церковь- основной тип православного здания, обязательным признаком которого является наличие алтаря, необходимого для проведения службы.</vt:lpstr>
      <vt:lpstr>По внешним признакам нельзя отличить церковь от собора.</vt:lpstr>
      <vt:lpstr>Часовня – небольшое церковное строение, предназначенное не для многолюдной службы, а для богослужений узкого круга по часам (откуда и происходит название). </vt:lpstr>
      <vt:lpstr>Храм-часовня. В ней имеется алтарь и возможно проведения службы, совершается не регулярно, а лишь время от времени: по большим праздникам или даже один раз в год, в связи с памятью какого-либо события</vt:lpstr>
      <vt:lpstr>О термине «храм» </vt:lpstr>
      <vt:lpstr>Какой тип церковного здания?</vt:lpstr>
      <vt:lpstr>Какой тип церковного здания?</vt:lpstr>
      <vt:lpstr>Какой тип церковного здания?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Типы церковных зданий</dc:title>
  <dc:creator>Андрей Василенко</dc:creator>
  <cp:lastModifiedBy>Андрей Василенко</cp:lastModifiedBy>
  <cp:revision>4</cp:revision>
  <dcterms:created xsi:type="dcterms:W3CDTF">2013-12-21T13:16:22Z</dcterms:created>
  <dcterms:modified xsi:type="dcterms:W3CDTF">2013-12-21T13:49:34Z</dcterms:modified>
</cp:coreProperties>
</file>