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.st100sp.com/pictures/0071440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74613"/>
            <a:ext cx="5214938" cy="665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лакат &quot;Алфавит&quot; обложка книг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344488"/>
            <a:ext cx="4214813" cy="651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Русский алфавит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85750"/>
            <a:ext cx="87630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radionetplus.ru/uploads/posts/2012-09/1348925354_radionetplyus-alfavit-v-gifkah_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25"/>
            <a:ext cx="9144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radionetplus.ru/uploads/posts/2012-09/1348925368_radionetplyus-alfavit-v-gifkah_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285750"/>
            <a:ext cx="9072562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radionetplus.ru/uploads/posts/2012-09/1348925417_radionetplyus-alfavit-v-gifkah_v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4</cp:revision>
  <dcterms:created xsi:type="dcterms:W3CDTF">2014-06-15T15:11:17Z</dcterms:created>
  <dcterms:modified xsi:type="dcterms:W3CDTF">2014-06-15T15:49:27Z</dcterms:modified>
</cp:coreProperties>
</file>