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306392"/>
          </a:xfrm>
        </p:spPr>
        <p:txBody>
          <a:bodyPr/>
          <a:lstStyle/>
          <a:p>
            <a:r>
              <a:rPr lang="ru-RU" dirty="0" smtClean="0"/>
              <a:t>Тема: Промышленная архитектура. «Новая Голландия»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7" y="2704564"/>
            <a:ext cx="8886422" cy="40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1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103031"/>
            <a:ext cx="11191741" cy="6754969"/>
          </a:xfrm>
        </p:spPr>
      </p:pic>
    </p:spTree>
    <p:extLst>
      <p:ext uri="{BB962C8B-B14F-4D97-AF65-F5344CB8AC3E}">
        <p14:creationId xmlns:p14="http://schemas.microsoft.com/office/powerpoint/2010/main" val="49010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середине XVIII века </a:t>
            </a:r>
            <a:r>
              <a:rPr lang="ru-RU" dirty="0" smtClean="0"/>
              <a:t>на </a:t>
            </a:r>
            <a:r>
              <a:rPr lang="ru-RU" dirty="0"/>
              <a:t>месте деревянных сараев принято решение построить каменные сооружения.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176531"/>
            <a:ext cx="5066204" cy="45591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Архитектор Савва Чевакинский разрабатывает новаторские конструкции для вертикального хранения бревен и создает чертеж острова, выполненный в суровом крепостном стиле. Оформить фасады «Новой Голландии» поручают другому архитектору – </a:t>
            </a:r>
            <a:r>
              <a:rPr lang="ru-RU" b="1" dirty="0" err="1">
                <a:solidFill>
                  <a:srgbClr val="FFFF00"/>
                </a:solidFill>
              </a:rPr>
              <a:t>Виллен-Деламоту</a:t>
            </a:r>
            <a:r>
              <a:rPr lang="ru-RU" b="1" dirty="0">
                <a:solidFill>
                  <a:srgbClr val="FFFF00"/>
                </a:solidFill>
              </a:rPr>
              <a:t>, который создает проекты классических порталов и арочный декор фасадов, выходящих на каналы.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7" y="2395950"/>
            <a:ext cx="2240924" cy="32321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38" y="2395950"/>
            <a:ext cx="2284368" cy="323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2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609600"/>
            <a:ext cx="10238705" cy="5907109"/>
          </a:xfrm>
        </p:spPr>
      </p:pic>
    </p:spTree>
    <p:extLst>
      <p:ext uri="{BB962C8B-B14F-4D97-AF65-F5344CB8AC3E}">
        <p14:creationId xmlns:p14="http://schemas.microsoft.com/office/powerpoint/2010/main" val="44696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середине века строится круглое здание  морской тюрьмы, разработанное архитектором </a:t>
            </a:r>
            <a:r>
              <a:rPr lang="ru-RU" dirty="0" err="1"/>
              <a:t>Штаубертом</a:t>
            </a:r>
            <a:r>
              <a:rPr lang="ru-RU" dirty="0"/>
              <a:t>. Круглое здание называли «бутылкой», и с тех пор пошло выражение «Не лезь в бутылку».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1" y="2395470"/>
            <a:ext cx="11533546" cy="4462530"/>
          </a:xfrm>
        </p:spPr>
      </p:pic>
    </p:spTree>
    <p:extLst>
      <p:ext uri="{BB962C8B-B14F-4D97-AF65-F5344CB8AC3E}">
        <p14:creationId xmlns:p14="http://schemas.microsoft.com/office/powerpoint/2010/main" val="258430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Остров сыграл ключевую роль в развитии российского флота: в конце века тут появился первый в России </a:t>
            </a:r>
            <a:r>
              <a:rPr lang="ru-RU" sz="2800" dirty="0" err="1">
                <a:solidFill>
                  <a:srgbClr val="FFFF00"/>
                </a:solidFill>
              </a:rPr>
              <a:t>опытовой</a:t>
            </a:r>
            <a:r>
              <a:rPr lang="ru-RU" sz="2800" dirty="0">
                <a:solidFill>
                  <a:srgbClr val="FFFF00"/>
                </a:solidFill>
              </a:rPr>
              <a:t> бассейн, созданный по инициативе Дмитрия Менделеева.  Под руководством ученого на острове была также  создана лаборатория по разработке бездымного пороха.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0" y="2859110"/>
            <a:ext cx="8680361" cy="3851253"/>
          </a:xfrm>
        </p:spPr>
      </p:pic>
    </p:spTree>
    <p:extLst>
      <p:ext uri="{BB962C8B-B14F-4D97-AF65-F5344CB8AC3E}">
        <p14:creationId xmlns:p14="http://schemas.microsoft.com/office/powerpoint/2010/main" val="107350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Пожар в начале ХХ века серьезно повредил складские помещения острова, но вскоре системы были перестроены и усовершенствованы металлическими конструкциями. В </a:t>
            </a:r>
            <a:r>
              <a:rPr lang="ru-RU" dirty="0" err="1"/>
              <a:t>Опытовом</a:t>
            </a:r>
            <a:r>
              <a:rPr lang="ru-RU" dirty="0"/>
              <a:t> бассейне под руководством знаменитого кораблестроителя Крылова тестировались модели линкоров, линейных кораблей и первых русских подводных лодок.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7" y="3563144"/>
            <a:ext cx="8860665" cy="2790825"/>
          </a:xfrm>
        </p:spPr>
      </p:pic>
    </p:spTree>
    <p:extLst>
      <p:ext uri="{BB962C8B-B14F-4D97-AF65-F5344CB8AC3E}">
        <p14:creationId xmlns:p14="http://schemas.microsoft.com/office/powerpoint/2010/main" val="165920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начале века на территории «Новой Голландии» появилась радиостанция, которая держала связь с Балтийским и Черноморским флотом. Эта радиостанция сыграла большую </a:t>
            </a:r>
            <a:r>
              <a:rPr lang="ru-RU" dirty="0" smtClean="0"/>
              <a:t>историческую </a:t>
            </a:r>
            <a:r>
              <a:rPr lang="ru-RU" dirty="0"/>
              <a:t>роль в революционных событиях 1917 года: отсюда Владимир Ленин обращался к флоту с известием о том, что революция свершилась.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5" y="3078049"/>
            <a:ext cx="5718219" cy="3689797"/>
          </a:xfrm>
        </p:spPr>
      </p:pic>
    </p:spTree>
    <p:extLst>
      <p:ext uri="{BB962C8B-B14F-4D97-AF65-F5344CB8AC3E}">
        <p14:creationId xmlns:p14="http://schemas.microsoft.com/office/powerpoint/2010/main" val="40465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«Новая Голландия» серьезно пострадала от артиллерийских обстрелов во времена Великой Отечественной Войны.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53804"/>
            <a:ext cx="10347302" cy="43788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69" y="5753797"/>
            <a:ext cx="3810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5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321972"/>
            <a:ext cx="10225826" cy="5469228"/>
          </a:xfrm>
        </p:spPr>
      </p:pic>
    </p:spTree>
    <p:extLst>
      <p:ext uri="{BB962C8B-B14F-4D97-AF65-F5344CB8AC3E}">
        <p14:creationId xmlns:p14="http://schemas.microsoft.com/office/powerpoint/2010/main" val="4015508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TC103457485[[fn=Сетка]]</Template>
  <TotalTime>20</TotalTime>
  <Words>245</Words>
  <Application>Microsoft Office PowerPoint</Application>
  <PresentationFormat>Широкоэкранный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Сетка</vt:lpstr>
      <vt:lpstr>Тема: Промышленная архитектура. «Новая Голландия»</vt:lpstr>
      <vt:lpstr>В середине XVIII века на месте деревянных сараев принято решение построить каменные сооружения.</vt:lpstr>
      <vt:lpstr>Презентация PowerPoint</vt:lpstr>
      <vt:lpstr>В середине века строится круглое здание  морской тюрьмы, разработанное архитектором Штаубертом. Круглое здание называли «бутылкой», и с тех пор пошло выражение «Не лезь в бутылку».</vt:lpstr>
      <vt:lpstr>Остров сыграл ключевую роль в развитии российского флота: в конце века тут появился первый в России опытовой бассейн, созданный по инициативе Дмитрия Менделеева.  Под руководством ученого на острове была также  создана лаборатория по разработке бездымного пороха. </vt:lpstr>
      <vt:lpstr>Пожар в начале ХХ века серьезно повредил складские помещения острова, но вскоре системы были перестроены и усовершенствованы металлическими конструкциями. В Опытовом бассейне под руководством знаменитого кораблестроителя Крылова тестировались модели линкоров, линейных кораблей и первых русских подводных лодок. </vt:lpstr>
      <vt:lpstr>В начале века на территории «Новой Голландии» появилась радиостанция, которая держала связь с Балтийским и Черноморским флотом. Эта радиостанция сыграла большую историческую роль в революционных событиях 1917 года: отсюда Владимир Ленин обращался к флоту с известием о том, что революция свершилась.</vt:lpstr>
      <vt:lpstr>«Новая Голландия» серьезно пострадала от артиллерийских обстрелов во времена Великой Отечественной Войны.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Промышленная архитектура. «Новая Голландия»</dc:title>
  <dc:creator>Андрей Василенко</dc:creator>
  <cp:lastModifiedBy>Андрей Василенко</cp:lastModifiedBy>
  <cp:revision>3</cp:revision>
  <dcterms:created xsi:type="dcterms:W3CDTF">2013-12-21T11:41:10Z</dcterms:created>
  <dcterms:modified xsi:type="dcterms:W3CDTF">2013-12-21T12:02:09Z</dcterms:modified>
</cp:coreProperties>
</file>