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0" r:id="rId4"/>
    <p:sldId id="261" r:id="rId5"/>
    <p:sldId id="256" r:id="rId6"/>
    <p:sldId id="258" r:id="rId7"/>
    <p:sldId id="262" r:id="rId8"/>
    <p:sldId id="259" r:id="rId9"/>
    <p:sldId id="264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adionetplus.ru/uploads/posts/2012-09/1348925392_radionetplyus-alfavit-v-gifkah_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adionetplus.ru/uploads/posts/2012-09/1348925381_radionetplyus-alfavit-v-gifkah_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357188"/>
            <a:ext cx="916305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adionetplus.ru/uploads/posts/2012-09/1348925366_radionetplyus-alfavit-v-gifkah_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adionetplus.ru/uploads/posts/2012-09/1348925395_radionetplyus-alfavit-v-gifkah_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00063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adionetplus.ru/uploads/posts/2012-09/1348925367_radionetplyus-alfavit-v-gifkah_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319088"/>
            <a:ext cx="917416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radionetplus.ru/uploads/posts/2012-09/1348925413_radionetplyus-alfavit-v-gifkah_z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dionetplus.ru/uploads/posts/2012-09/1348925370_radionetplyus-alfavit-v-gifkah_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dionetplus.ru/uploads/posts/2012-09/1348925399_radionetplyus-alfavit-v-gifkah_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52438"/>
            <a:ext cx="9120187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adionetplus.ru/uploads/posts/2012-09/1348925433_radionetplyus-alfavit-v-gifkah_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dionetplus.ru/uploads/posts/2012-09/1348925442_radionetplyus-alfavit-v-gifkah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adionetplus.ru/uploads/posts/2012-09/1348925426_radionetplyus-alfavit-v-gifkah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5</cp:revision>
  <dcterms:created xsi:type="dcterms:W3CDTF">2014-06-15T15:18:05Z</dcterms:created>
  <dcterms:modified xsi:type="dcterms:W3CDTF">2014-06-15T15:54:40Z</dcterms:modified>
</cp:coreProperties>
</file>