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8" r:id="rId4"/>
    <p:sldId id="259" r:id="rId5"/>
    <p:sldId id="260" r:id="rId6"/>
    <p:sldId id="256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radionetplus.ru/uploads/posts/2012-09/1348925419_radionetplyus-alfavit-v-gifkah_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358775"/>
            <a:ext cx="9153525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radionetplus.ru/uploads/posts/2012-09/1348925371_radionetplyus-alfavit-v-gifkah_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144000" cy="652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radionetplus.ru/uploads/posts/2012-09/1348925440_radionetplyus-alfavit-v-gifkah_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9118600" cy="6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radionetplus.ru/uploads/posts/2012-09/1348925445_radionetplyus-alfavit-v-gifkah_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"/>
            <a:ext cx="9144000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adionetplus.ru/uploads/posts/2012-09/1348925393_radionetplyus-alfavit-v-gifkah_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9186863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radionetplus.ru/uploads/posts/2012-09/1348925452_radionetplyus-alfavit-v-gifkah_h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357188"/>
            <a:ext cx="9121775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radionetplus.ru/uploads/posts/2012-09/1348925395_radionetplyus-alfavit-v-gifkah_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radionetplus.ru/uploads/posts/2012-09/1348925405_radionetplyus-alfavit-v-gifkah_ch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5511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4</cp:revision>
  <dcterms:created xsi:type="dcterms:W3CDTF">2014-06-15T15:24:32Z</dcterms:created>
  <dcterms:modified xsi:type="dcterms:W3CDTF">2014-06-15T15:36:49Z</dcterms:modified>
</cp:coreProperties>
</file>