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0"/>
            <a:ext cx="8676222" cy="1880315"/>
          </a:xfrm>
        </p:spPr>
        <p:txBody>
          <a:bodyPr>
            <a:normAutofit/>
          </a:bodyPr>
          <a:lstStyle/>
          <a:p>
            <a:r>
              <a:rPr lang="ru-RU" dirty="0" smtClean="0"/>
              <a:t>Тема: судостроительные верфи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761" y="2962143"/>
            <a:ext cx="4546241" cy="2240923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Верфь </a:t>
            </a:r>
            <a:r>
              <a:rPr lang="ru-RU" sz="3600" b="1" i="1" dirty="0" smtClean="0">
                <a:solidFill>
                  <a:srgbClr val="FFFF00"/>
                </a:solidFill>
              </a:rPr>
              <a:t>(</a:t>
            </a:r>
            <a:r>
              <a:rPr lang="ru-RU" sz="3600" b="1" i="1" dirty="0" err="1">
                <a:solidFill>
                  <a:srgbClr val="FFFF00"/>
                </a:solidFill>
              </a:rPr>
              <a:t>нидерл</a:t>
            </a:r>
            <a:r>
              <a:rPr lang="ru-RU" sz="3600" b="1" i="1" dirty="0">
                <a:solidFill>
                  <a:srgbClr val="FFFF00"/>
                </a:solidFill>
              </a:rPr>
              <a:t>. </a:t>
            </a:r>
            <a:r>
              <a:rPr lang="ru-RU" sz="3600" b="1" i="1" dirty="0" err="1">
                <a:solidFill>
                  <a:srgbClr val="FFFF00"/>
                </a:solidFill>
              </a:rPr>
              <a:t>werf</a:t>
            </a:r>
            <a:r>
              <a:rPr lang="ru-RU" sz="3600" b="1" i="1" dirty="0">
                <a:solidFill>
                  <a:srgbClr val="FFFF00"/>
                </a:solidFill>
              </a:rPr>
              <a:t>) — место постройки и ремонта судов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1" y="2215166"/>
            <a:ext cx="6838683" cy="42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1874 г. построена первая русская торпеда изобретателя И. Ф. Александровского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665" y="2164723"/>
            <a:ext cx="2740718" cy="44550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8" y="2113912"/>
            <a:ext cx="7620000" cy="4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65161"/>
          </a:xfrm>
        </p:spPr>
        <p:txBody>
          <a:bodyPr/>
          <a:lstStyle/>
          <a:p>
            <a:r>
              <a:rPr lang="ru-RU" dirty="0" smtClean="0"/>
              <a:t>Хронология развития верфи: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09859"/>
            <a:ext cx="9905998" cy="418134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1 января 1908 </a:t>
            </a:r>
            <a:r>
              <a:rPr lang="ru-RU" sz="2800" dirty="0" smtClean="0">
                <a:solidFill>
                  <a:srgbClr val="FFFF00"/>
                </a:solidFill>
              </a:rPr>
              <a:t>г </a:t>
            </a:r>
            <a:r>
              <a:rPr lang="ru-RU" sz="2800" dirty="0">
                <a:solidFill>
                  <a:srgbClr val="FFFF00"/>
                </a:solidFill>
              </a:rPr>
              <a:t>в</a:t>
            </a:r>
            <a:r>
              <a:rPr lang="ru-RU" sz="2800" dirty="0" smtClean="0">
                <a:solidFill>
                  <a:srgbClr val="FFFF00"/>
                </a:solidFill>
              </a:rPr>
              <a:t>ерфи объединяются </a:t>
            </a:r>
            <a:r>
              <a:rPr lang="ru-RU" sz="2800" dirty="0">
                <a:solidFill>
                  <a:srgbClr val="FFFF00"/>
                </a:solidFill>
              </a:rPr>
              <a:t>в «Адмиралтейский судостроительный завод».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>
                <a:solidFill>
                  <a:srgbClr val="FFFF00"/>
                </a:solidFill>
              </a:rPr>
              <a:t>В 1917 г. производство резко сократилось, а затем остановилось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В 1931г. на территории верфи Нового Адмиралтейства стал функционировать завод судовых механизмов («</a:t>
            </a:r>
            <a:r>
              <a:rPr lang="ru-RU" sz="2800" dirty="0" err="1">
                <a:solidFill>
                  <a:srgbClr val="FFFF00"/>
                </a:solidFill>
              </a:rPr>
              <a:t>Судомех</a:t>
            </a:r>
            <a:r>
              <a:rPr lang="ru-RU" sz="2800" dirty="0">
                <a:solidFill>
                  <a:srgbClr val="FFFF00"/>
                </a:solidFill>
              </a:rPr>
              <a:t>»), который занимался строительством подводных лодок, с 1966 г. он называется </a:t>
            </a:r>
            <a:r>
              <a:rPr lang="ru-RU" sz="2800" dirty="0" err="1">
                <a:solidFill>
                  <a:srgbClr val="FFFF00"/>
                </a:solidFill>
              </a:rPr>
              <a:t>Новоадмиралтейским</a:t>
            </a:r>
            <a:r>
              <a:rPr lang="ru-RU" sz="2800" dirty="0">
                <a:solidFill>
                  <a:srgbClr val="FFFF00"/>
                </a:solidFill>
              </a:rPr>
              <a:t> заводом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С 31 января 1972 г. на базе Адмиралтейского и </a:t>
            </a:r>
            <a:r>
              <a:rPr lang="ru-RU" sz="2800" dirty="0" err="1">
                <a:solidFill>
                  <a:srgbClr val="FFFF00"/>
                </a:solidFill>
              </a:rPr>
              <a:t>Новоадмиралтейского</a:t>
            </a:r>
            <a:r>
              <a:rPr lang="ru-RU" sz="2800" dirty="0">
                <a:solidFill>
                  <a:srgbClr val="FFFF00"/>
                </a:solidFill>
              </a:rPr>
              <a:t> судостроительных заводов создано Ленинградское Адмиралтейское объединение.</a:t>
            </a:r>
          </a:p>
        </p:txBody>
      </p:sp>
    </p:spTree>
    <p:extLst>
      <p:ext uri="{BB962C8B-B14F-4D97-AF65-F5344CB8AC3E}">
        <p14:creationId xmlns:p14="http://schemas.microsoft.com/office/powerpoint/2010/main" val="139694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Вывод: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17" y="2514600"/>
            <a:ext cx="4821505" cy="3124201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Основание судостроительной верфи имело огромное значение для развития нового города Санкт- Питер- </a:t>
            </a:r>
            <a:r>
              <a:rPr lang="ru-RU" sz="3600" dirty="0" err="1" smtClean="0">
                <a:solidFill>
                  <a:srgbClr val="FFFF00"/>
                </a:solidFill>
              </a:rPr>
              <a:t>Бурха</a:t>
            </a:r>
            <a:r>
              <a:rPr lang="ru-RU" sz="3600" dirty="0" smtClean="0">
                <a:solidFill>
                  <a:srgbClr val="FFFF00"/>
                </a:solidFill>
              </a:rPr>
              <a:t>.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04" y="2252730"/>
            <a:ext cx="5837272" cy="39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383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649571"/>
          </a:xfrm>
        </p:spPr>
        <p:txBody>
          <a:bodyPr>
            <a:normAutofit/>
          </a:bodyPr>
          <a:lstStyle/>
          <a:p>
            <a:r>
              <a:rPr lang="ru-RU" b="1" dirty="0"/>
              <a:t>Одно из старейших судостроительных предприятий России </a:t>
            </a:r>
            <a:r>
              <a:rPr lang="ru-RU" b="1" dirty="0" smtClean="0"/>
              <a:t>– Адмиралтейство </a:t>
            </a:r>
            <a:br>
              <a:rPr lang="ru-RU" b="1" dirty="0" smtClean="0"/>
            </a:br>
            <a:r>
              <a:rPr lang="ru-RU" b="1" dirty="0" smtClean="0"/>
              <a:t>( 5 ноября 1704)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1649571"/>
            <a:ext cx="5306095" cy="47512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4" y="1649571"/>
            <a:ext cx="5640946" cy="47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9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609599"/>
            <a:ext cx="9916732" cy="5945747"/>
          </a:xfrm>
        </p:spPr>
      </p:pic>
    </p:spTree>
    <p:extLst>
      <p:ext uri="{BB962C8B-B14F-4D97-AF65-F5344CB8AC3E}">
        <p14:creationId xmlns:p14="http://schemas.microsoft.com/office/powerpoint/2010/main" val="82197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29 апреля 1706 г. был спущен на воду первый </a:t>
            </a:r>
            <a:r>
              <a:rPr lang="ru-RU" dirty="0" smtClean="0"/>
              <a:t>18-пушечный корабль.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2189408"/>
            <a:ext cx="10042858" cy="4481848"/>
          </a:xfrm>
        </p:spPr>
      </p:pic>
    </p:spTree>
    <p:extLst>
      <p:ext uri="{BB962C8B-B14F-4D97-AF65-F5344CB8AC3E}">
        <p14:creationId xmlns:p14="http://schemas.microsoft.com/office/powerpoint/2010/main" val="86035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15 июня 1712 г. спустили 54-пушечную «Полтаву». Впервые на ее мачте появился российский военно-морской флаг: белое полотнище с синим косым крестом - Андреевский </a:t>
            </a:r>
            <a:r>
              <a:rPr lang="ru-RU" dirty="0" smtClean="0"/>
              <a:t>флаг.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514601"/>
            <a:ext cx="9805629" cy="4130898"/>
          </a:xfrm>
        </p:spPr>
      </p:pic>
    </p:spTree>
    <p:extLst>
      <p:ext uri="{BB962C8B-B14F-4D97-AF65-F5344CB8AC3E}">
        <p14:creationId xmlns:p14="http://schemas.microsoft.com/office/powerpoint/2010/main" val="45101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309093"/>
            <a:ext cx="8500056" cy="6426558"/>
          </a:xfrm>
        </p:spPr>
      </p:pic>
    </p:spTree>
    <p:extLst>
      <p:ext uri="{BB962C8B-B14F-4D97-AF65-F5344CB8AC3E}">
        <p14:creationId xmlns:p14="http://schemas.microsoft.com/office/powerpoint/2010/main" val="389021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1725 г. первая подводная лодка - «потаенное судно» крестьянина Ефима Никонова.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" y="2176530"/>
            <a:ext cx="5633871" cy="44045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97" y="2134673"/>
            <a:ext cx="5154054" cy="4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9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767848"/>
          </a:xfrm>
        </p:spPr>
      </p:pic>
    </p:spTree>
    <p:extLst>
      <p:ext uri="{BB962C8B-B14F-4D97-AF65-F5344CB8AC3E}">
        <p14:creationId xmlns:p14="http://schemas.microsoft.com/office/powerpoint/2010/main" val="235245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1872 г. спущен на воду самый совершенный в то время в мире броненосец «Петр Великий».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4" y="2343955"/>
            <a:ext cx="9354868" cy="4288665"/>
          </a:xfrm>
        </p:spPr>
      </p:pic>
    </p:spTree>
    <p:extLst>
      <p:ext uri="{BB962C8B-B14F-4D97-AF65-F5344CB8AC3E}">
        <p14:creationId xmlns:p14="http://schemas.microsoft.com/office/powerpoint/2010/main" val="1713449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TC103457485[[fn=Сетка]]</Template>
  <TotalTime>27</TotalTime>
  <Words>207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Сетка</vt:lpstr>
      <vt:lpstr>Тема: судостроительные верфи</vt:lpstr>
      <vt:lpstr>Одно из старейших судостроительных предприятий России – Адмиралтейство  ( 5 ноября 1704)</vt:lpstr>
      <vt:lpstr>Презентация PowerPoint</vt:lpstr>
      <vt:lpstr>29 апреля 1706 г. был спущен на воду первый 18-пушечный корабль.</vt:lpstr>
      <vt:lpstr>15 июня 1712 г. спустили 54-пушечную «Полтаву». Впервые на ее мачте появился российский военно-морской флаг: белое полотнище с синим косым крестом - Андреевский флаг.</vt:lpstr>
      <vt:lpstr>Презентация PowerPoint</vt:lpstr>
      <vt:lpstr>в 1725 г. первая подводная лодка - «потаенное судно» крестьянина Ефима Никонова.</vt:lpstr>
      <vt:lpstr>Презентация PowerPoint</vt:lpstr>
      <vt:lpstr>В 1872 г. спущен на воду самый совершенный в то время в мире броненосец «Петр Великий». </vt:lpstr>
      <vt:lpstr>1874 г. построена первая русская торпеда изобретателя И. Ф. Александровского</vt:lpstr>
      <vt:lpstr>Хронология развития верфи: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судостроительные верфи</dc:title>
  <dc:creator>Андрей Василенко</dc:creator>
  <cp:lastModifiedBy>Андрей Василенко</cp:lastModifiedBy>
  <cp:revision>4</cp:revision>
  <dcterms:created xsi:type="dcterms:W3CDTF">2013-12-13T11:59:40Z</dcterms:created>
  <dcterms:modified xsi:type="dcterms:W3CDTF">2013-12-13T12:26:56Z</dcterms:modified>
</cp:coreProperties>
</file>