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3" r:id="rId2"/>
    <p:sldId id="282" r:id="rId3"/>
    <p:sldId id="258" r:id="rId4"/>
    <p:sldId id="280" r:id="rId5"/>
    <p:sldId id="277" r:id="rId6"/>
    <p:sldId id="260" r:id="rId7"/>
    <p:sldId id="261" r:id="rId8"/>
    <p:sldId id="274" r:id="rId9"/>
    <p:sldId id="262" r:id="rId10"/>
    <p:sldId id="264" r:id="rId11"/>
    <p:sldId id="265" r:id="rId12"/>
    <p:sldId id="263" r:id="rId13"/>
    <p:sldId id="266" r:id="rId14"/>
    <p:sldId id="278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BFBB0-4D1A-4278-9581-AA27EDE7DB8F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4126C-6713-426D-B6B4-6E96535CD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4A198-86DA-4868-8FCD-7839C88C85B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975-9E94-4C8C-90F9-13649BBBAEF2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4772-AD01-407F-AF54-AF991BD25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975-9E94-4C8C-90F9-13649BBBAEF2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4772-AD01-407F-AF54-AF991BD25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975-9E94-4C8C-90F9-13649BBBAEF2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4772-AD01-407F-AF54-AF991BD25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975-9E94-4C8C-90F9-13649BBBAEF2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4772-AD01-407F-AF54-AF991BD25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975-9E94-4C8C-90F9-13649BBBAEF2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4772-AD01-407F-AF54-AF991BD25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975-9E94-4C8C-90F9-13649BBBAEF2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4772-AD01-407F-AF54-AF991BD25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975-9E94-4C8C-90F9-13649BBBAEF2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4772-AD01-407F-AF54-AF991BD25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975-9E94-4C8C-90F9-13649BBBAEF2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4772-AD01-407F-AF54-AF991BD25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975-9E94-4C8C-90F9-13649BBBAEF2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4772-AD01-407F-AF54-AF991BD25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975-9E94-4C8C-90F9-13649BBBAEF2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4772-AD01-407F-AF54-AF991BD25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975-9E94-4C8C-90F9-13649BBBAEF2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4772-AD01-407F-AF54-AF991BD25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B975-9E94-4C8C-90F9-13649BBBAEF2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14772-AD01-407F-AF54-AF991BD25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 rot="10800000" flipV="1">
            <a:off x="428596" y="857232"/>
            <a:ext cx="5286412" cy="3000396"/>
          </a:xfrm>
        </p:spPr>
        <p:txBody>
          <a:bodyPr anchor="t" anchorCtr="0">
            <a:normAutofit fontScale="90000"/>
          </a:bodyPr>
          <a:lstStyle/>
          <a:p>
            <a:r>
              <a:rPr lang="ru-RU" sz="5300" b="1" spc="3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Метелкина</a:t>
            </a:r>
            <a:br>
              <a:rPr lang="ru-RU" sz="5300" b="1" spc="3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spc="3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  <a:r>
              <a:rPr lang="ru-RU" sz="5300" b="1" spc="3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spc="3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spc="3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Александровна</a:t>
            </a:r>
            <a:r>
              <a:rPr lang="ru-RU" sz="5300" b="1" spc="3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spc="3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spc="300" dirty="0" smtClean="0"/>
              <a:t/>
            </a:r>
            <a:br>
              <a:rPr lang="ru-RU" sz="3600" spc="300" dirty="0" smtClean="0"/>
            </a:br>
            <a:endParaRPr lang="ru-RU" sz="3600" spc="300" dirty="0"/>
          </a:p>
        </p:txBody>
      </p:sp>
      <p:pic>
        <p:nvPicPr>
          <p:cNvPr id="1027" name="Picture 3" descr="K:\Metelk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28604"/>
            <a:ext cx="2657482" cy="3422027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093614" y="2967335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3636" y="157161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57158" y="4000504"/>
            <a:ext cx="85011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высшей квалификационной категории муниципального бюджетного дошкольного образовательного учреждения детский сад комбинированного вида № 47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Ачинска Красноярского края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еща\Desktop\для призентации\сапоги ко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857232"/>
            <a:ext cx="2357454" cy="2357454"/>
          </a:xfrm>
          <a:prstGeom prst="rect">
            <a:avLst/>
          </a:prstGeom>
          <a:noFill/>
        </p:spPr>
      </p:pic>
      <p:pic>
        <p:nvPicPr>
          <p:cNvPr id="8196" name="Picture 4" descr="C:\Users\теща\Desktop\для призентации\крос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929066"/>
            <a:ext cx="2428892" cy="2428892"/>
          </a:xfrm>
          <a:prstGeom prst="rect">
            <a:avLst/>
          </a:prstGeom>
          <a:noFill/>
        </p:spPr>
      </p:pic>
      <p:pic>
        <p:nvPicPr>
          <p:cNvPr id="8199" name="Picture 7" descr="C:\Users\теща\Desktop\для призентации\4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928670"/>
            <a:ext cx="2286016" cy="2286016"/>
          </a:xfrm>
          <a:prstGeom prst="rect">
            <a:avLst/>
          </a:prstGeom>
          <a:noFill/>
        </p:spPr>
      </p:pic>
      <p:pic>
        <p:nvPicPr>
          <p:cNvPr id="1026" name="Picture 2" descr="C:\Users\теща\Desktop\для призентации\сап риз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4071942"/>
            <a:ext cx="2357454" cy="21761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еща\Desktop\для призентации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500042"/>
            <a:ext cx="2055827" cy="2643206"/>
          </a:xfrm>
          <a:prstGeom prst="rect">
            <a:avLst/>
          </a:prstGeom>
          <a:noFill/>
        </p:spPr>
      </p:pic>
      <p:pic>
        <p:nvPicPr>
          <p:cNvPr id="4" name="Picture 4" descr="C:\Users\теща\Desktop\для призентации\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714752"/>
            <a:ext cx="1783092" cy="2643206"/>
          </a:xfrm>
          <a:prstGeom prst="rect">
            <a:avLst/>
          </a:prstGeom>
          <a:noFill/>
        </p:spPr>
      </p:pic>
      <p:pic>
        <p:nvPicPr>
          <p:cNvPr id="5" name="Picture 5" descr="C:\Users\теща\Desktop\для призентации\1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786190"/>
            <a:ext cx="2000264" cy="2705100"/>
          </a:xfrm>
          <a:prstGeom prst="rect">
            <a:avLst/>
          </a:prstGeom>
          <a:noFill/>
        </p:spPr>
      </p:pic>
      <p:pic>
        <p:nvPicPr>
          <p:cNvPr id="2050" name="Picture 2" descr="C:\Users\теща\Desktop\для призентации\грабл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571480"/>
            <a:ext cx="2507243" cy="25717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Users\теща\Desktop\для призентации\оршгпнгол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71480"/>
            <a:ext cx="3357586" cy="2686069"/>
          </a:xfrm>
          <a:prstGeom prst="rect">
            <a:avLst/>
          </a:prstGeom>
          <a:noFill/>
        </p:spPr>
      </p:pic>
      <p:pic>
        <p:nvPicPr>
          <p:cNvPr id="7175" name="Picture 7" descr="C:\Users\теща\Desktop\для призентации\5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714752"/>
            <a:ext cx="3214710" cy="2561963"/>
          </a:xfrm>
          <a:prstGeom prst="rect">
            <a:avLst/>
          </a:prstGeom>
          <a:noFill/>
        </p:spPr>
      </p:pic>
      <p:pic>
        <p:nvPicPr>
          <p:cNvPr id="7176" name="Picture 8" descr="C:\Users\теща\Desktop\для призентации\5б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500438"/>
            <a:ext cx="3472986" cy="2655813"/>
          </a:xfrm>
          <a:prstGeom prst="rect">
            <a:avLst/>
          </a:prstGeom>
          <a:noFill/>
        </p:spPr>
      </p:pic>
      <p:pic>
        <p:nvPicPr>
          <p:cNvPr id="7177" name="Picture 9" descr="C:\Users\теща\Desktop\для призентации\5в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571480"/>
            <a:ext cx="3357586" cy="267363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теща\Desktop\для призентации\6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3048" y="500042"/>
            <a:ext cx="7242290" cy="49424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92933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ИЮНЬ       ИЮЛЬ       АВГУСТ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еща\Desktop\для призентации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4370" y="423863"/>
            <a:ext cx="7058092" cy="48674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50070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СЕНТЯБРЬ  ОКТЯБРЬ  НОЯБРЬ</a:t>
            </a:r>
            <a:endParaRPr lang="ru-RU" sz="3600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3116"/>
            <a:ext cx="6929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  НОВЫХ</a:t>
            </a:r>
          </a:p>
          <a:p>
            <a:pPr algn="ctr"/>
            <a:endParaRPr lang="ru-RU" sz="6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ВСТРЕЧ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еща\Desktop\для призентации\par01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1000100" y="3214686"/>
            <a:ext cx="7572428" cy="253488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714356"/>
            <a:ext cx="71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Путешествие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временам года</a:t>
            </a:r>
            <a:endParaRPr lang="ru-RU" sz="5400" b="1" dirty="0"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еща\Desktop\для призентации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4370" y="423863"/>
            <a:ext cx="7058092" cy="48674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50070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СЕНТЯБРЬ  ОКТЯБРЬ  НОЯБРЬ</a:t>
            </a:r>
            <a:endParaRPr lang="ru-RU" sz="3600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1"/>
          <p:cNvSpPr>
            <a:spLocks noChangeArrowheads="1" noChangeShapeType="1" noTextEdit="1"/>
          </p:cNvSpPr>
          <p:nvPr/>
        </p:nvSpPr>
        <p:spPr bwMode="auto">
          <a:xfrm>
            <a:off x="1403350" y="836613"/>
            <a:ext cx="6624638" cy="144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012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26DC"/>
                </a:solidFill>
                <a:latin typeface="Arial"/>
                <a:cs typeface="Arial"/>
              </a:rPr>
              <a:t>Какой сок?</a:t>
            </a:r>
          </a:p>
        </p:txBody>
      </p:sp>
      <p:pic>
        <p:nvPicPr>
          <p:cNvPr id="7171" name="Picture 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1557338"/>
            <a:ext cx="1416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5300663"/>
            <a:ext cx="10795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4797425"/>
            <a:ext cx="17399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2060575"/>
            <a:ext cx="120332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3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3789363"/>
            <a:ext cx="1214437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3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133600"/>
            <a:ext cx="136842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3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38383">
            <a:off x="2831306" y="4666457"/>
            <a:ext cx="13938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Line 37"/>
          <p:cNvSpPr>
            <a:spLocks noChangeShapeType="1"/>
          </p:cNvSpPr>
          <p:nvPr/>
        </p:nvSpPr>
        <p:spPr bwMode="auto">
          <a:xfrm>
            <a:off x="1979613" y="2781300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9" name="Line 43"/>
          <p:cNvSpPr>
            <a:spLocks noChangeShapeType="1"/>
          </p:cNvSpPr>
          <p:nvPr/>
        </p:nvSpPr>
        <p:spPr bwMode="auto">
          <a:xfrm flipV="1">
            <a:off x="2051050" y="3357563"/>
            <a:ext cx="1944688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80" name="Line 45"/>
          <p:cNvSpPr>
            <a:spLocks noChangeShapeType="1"/>
          </p:cNvSpPr>
          <p:nvPr/>
        </p:nvSpPr>
        <p:spPr bwMode="auto">
          <a:xfrm flipH="1" flipV="1">
            <a:off x="5076825" y="3644900"/>
            <a:ext cx="431800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81" name="Line 46"/>
          <p:cNvSpPr>
            <a:spLocks noChangeShapeType="1"/>
          </p:cNvSpPr>
          <p:nvPr/>
        </p:nvSpPr>
        <p:spPr bwMode="auto">
          <a:xfrm flipH="1" flipV="1">
            <a:off x="5219700" y="3357563"/>
            <a:ext cx="1728788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82" name="Line 47"/>
          <p:cNvSpPr>
            <a:spLocks noChangeShapeType="1"/>
          </p:cNvSpPr>
          <p:nvPr/>
        </p:nvSpPr>
        <p:spPr bwMode="auto">
          <a:xfrm flipH="1" flipV="1">
            <a:off x="5435600" y="2781300"/>
            <a:ext cx="187325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83" name="Line 48"/>
          <p:cNvSpPr>
            <a:spLocks noChangeShapeType="1"/>
          </p:cNvSpPr>
          <p:nvPr/>
        </p:nvSpPr>
        <p:spPr bwMode="auto">
          <a:xfrm flipV="1">
            <a:off x="3924300" y="3644900"/>
            <a:ext cx="360363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5169" name="Picture 4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2420938"/>
            <a:ext cx="936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5" name="WordArt 54"/>
          <p:cNvSpPr>
            <a:spLocks noChangeArrowheads="1" noChangeShapeType="1" noTextEdit="1"/>
          </p:cNvSpPr>
          <p:nvPr/>
        </p:nvSpPr>
        <p:spPr bwMode="auto">
          <a:xfrm>
            <a:off x="1403350" y="836613"/>
            <a:ext cx="6624638" cy="144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012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26DC"/>
                </a:solidFill>
                <a:latin typeface="Arial"/>
                <a:cs typeface="Arial"/>
              </a:rPr>
              <a:t>Какой сок?</a:t>
            </a:r>
          </a:p>
        </p:txBody>
      </p:sp>
      <p:sp>
        <p:nvSpPr>
          <p:cNvPr id="7186" name="WordArt 55"/>
          <p:cNvSpPr>
            <a:spLocks noChangeArrowheads="1" noChangeShapeType="1" noTextEdit="1"/>
          </p:cNvSpPr>
          <p:nvPr/>
        </p:nvSpPr>
        <p:spPr bwMode="auto">
          <a:xfrm>
            <a:off x="1403350" y="836613"/>
            <a:ext cx="6624638" cy="144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012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26DC"/>
                </a:solidFill>
                <a:latin typeface="Arial"/>
                <a:cs typeface="Arial"/>
              </a:rPr>
              <a:t>Какой сок?</a:t>
            </a:r>
          </a:p>
        </p:txBody>
      </p:sp>
      <p:pic>
        <p:nvPicPr>
          <p:cNvPr id="5176" name="Picture 5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2420938"/>
            <a:ext cx="936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7" name="Picture 5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2420938"/>
            <a:ext cx="936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8" name="Picture 5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2420938"/>
            <a:ext cx="936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трелка вправо 21"/>
          <p:cNvSpPr/>
          <p:nvPr/>
        </p:nvSpPr>
        <p:spPr>
          <a:xfrm>
            <a:off x="7929586" y="6429396"/>
            <a:ext cx="857256" cy="428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0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0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0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0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20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20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20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20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20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20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20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6"/>
          <p:cNvSpPr>
            <a:spLocks noChangeArrowheads="1" noChangeShapeType="1" noTextEdit="1"/>
          </p:cNvSpPr>
          <p:nvPr/>
        </p:nvSpPr>
        <p:spPr bwMode="auto">
          <a:xfrm>
            <a:off x="1403350" y="836613"/>
            <a:ext cx="6553200" cy="12239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Arial"/>
                <a:cs typeface="Arial"/>
              </a:rPr>
              <a:t>Какой сок?</a:t>
            </a:r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1557338"/>
            <a:ext cx="1416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5373688"/>
            <a:ext cx="1223963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4221163"/>
            <a:ext cx="1912937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5229225"/>
            <a:ext cx="2100262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2205038"/>
            <a:ext cx="15113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4292600"/>
            <a:ext cx="16732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2349500"/>
            <a:ext cx="2071687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Line 14"/>
          <p:cNvSpPr>
            <a:spLocks noChangeShapeType="1"/>
          </p:cNvSpPr>
          <p:nvPr/>
        </p:nvSpPr>
        <p:spPr bwMode="auto">
          <a:xfrm>
            <a:off x="1908175" y="2781300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3" name="Line 15"/>
          <p:cNvSpPr>
            <a:spLocks noChangeShapeType="1"/>
          </p:cNvSpPr>
          <p:nvPr/>
        </p:nvSpPr>
        <p:spPr bwMode="auto">
          <a:xfrm flipH="1">
            <a:off x="5435600" y="2708275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4" name="Line 16"/>
          <p:cNvSpPr>
            <a:spLocks noChangeShapeType="1"/>
          </p:cNvSpPr>
          <p:nvPr/>
        </p:nvSpPr>
        <p:spPr bwMode="auto">
          <a:xfrm flipV="1">
            <a:off x="2124075" y="3284538"/>
            <a:ext cx="1871663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5" name="Line 29"/>
          <p:cNvSpPr>
            <a:spLocks noChangeShapeType="1"/>
          </p:cNvSpPr>
          <p:nvPr/>
        </p:nvSpPr>
        <p:spPr bwMode="auto">
          <a:xfrm flipH="1" flipV="1">
            <a:off x="5292725" y="3357563"/>
            <a:ext cx="180022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6" name="Line 30"/>
          <p:cNvSpPr>
            <a:spLocks noChangeShapeType="1"/>
          </p:cNvSpPr>
          <p:nvPr/>
        </p:nvSpPr>
        <p:spPr bwMode="auto">
          <a:xfrm flipV="1">
            <a:off x="3492500" y="3573463"/>
            <a:ext cx="86360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7" name="Line 31"/>
          <p:cNvSpPr>
            <a:spLocks noChangeShapeType="1"/>
          </p:cNvSpPr>
          <p:nvPr/>
        </p:nvSpPr>
        <p:spPr bwMode="auto">
          <a:xfrm flipH="1" flipV="1">
            <a:off x="4932363" y="3573463"/>
            <a:ext cx="64770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8224" name="Picture 3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2420938"/>
            <a:ext cx="936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еща\Desktop\для призентации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687" y="428604"/>
            <a:ext cx="7618296" cy="52149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8578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ДЕКАБРЬ      ЯНВАРЬ     ФЕВРАЛЬ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еща\Desktop\для призентации\9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8604"/>
            <a:ext cx="7724900" cy="50720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85789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МАРТ    АПРЕЛЬ      МАЙ</a:t>
            </a:r>
            <a:endParaRPr lang="ru-RU" sz="4000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071678"/>
            <a:ext cx="82153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«ЧЕТВЕРТЫЙ     ЛИШНИЙ»</a:t>
            </a:r>
            <a:endParaRPr lang="ru-RU" sz="4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теща\Desktop\для призентации\3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928670"/>
            <a:ext cx="2000264" cy="2000264"/>
          </a:xfrm>
          <a:prstGeom prst="rect">
            <a:avLst/>
          </a:prstGeom>
          <a:noFill/>
        </p:spPr>
      </p:pic>
      <p:pic>
        <p:nvPicPr>
          <p:cNvPr id="7" name="Picture 2" descr="C:\Users\теща\Desktop\для призентации\кур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786190"/>
            <a:ext cx="2143125" cy="2143125"/>
          </a:xfrm>
          <a:prstGeom prst="rect">
            <a:avLst/>
          </a:prstGeom>
          <a:noFill/>
        </p:spPr>
      </p:pic>
      <p:pic>
        <p:nvPicPr>
          <p:cNvPr id="8" name="Picture 3" descr="C:\Users\теща\Desktop\для призентации\шап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928670"/>
            <a:ext cx="2190750" cy="2085975"/>
          </a:xfrm>
          <a:prstGeom prst="rect">
            <a:avLst/>
          </a:prstGeom>
          <a:noFill/>
        </p:spPr>
      </p:pic>
      <p:pic>
        <p:nvPicPr>
          <p:cNvPr id="9" name="Picture 4" descr="C:\Users\теща\Desktop\для призентации\2б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92452" y="3929066"/>
            <a:ext cx="2180000" cy="20478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65</Words>
  <Application>Microsoft Office PowerPoint</Application>
  <PresentationFormat>Экран (4:3)</PresentationFormat>
  <Paragraphs>22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Метелкина Любовь Александровна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теща</dc:creator>
  <cp:lastModifiedBy>тёща</cp:lastModifiedBy>
  <cp:revision>48</cp:revision>
  <dcterms:created xsi:type="dcterms:W3CDTF">2014-05-13T19:46:12Z</dcterms:created>
  <dcterms:modified xsi:type="dcterms:W3CDTF">2014-06-14T12:40:53Z</dcterms:modified>
</cp:coreProperties>
</file>