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8" autoAdjust="0"/>
    <p:restoredTop sz="86286" autoAdjust="0"/>
  </p:normalViewPr>
  <p:slideViewPr>
    <p:cSldViewPr>
      <p:cViewPr varScale="1">
        <p:scale>
          <a:sx n="50" d="100"/>
          <a:sy n="50" d="100"/>
        </p:scale>
        <p:origin x="33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текстовый файл 563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-186368" y="95395"/>
            <a:ext cx="4858789" cy="6820593"/>
          </a:xfrm>
          <a:prstGeom prst="rect">
            <a:avLst/>
          </a:prstGeom>
          <a:noFill/>
        </p:spPr>
      </p:pic>
      <p:pic>
        <p:nvPicPr>
          <p:cNvPr id="3" name="Picture 6" descr="текстовый файл 56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427983" y="77619"/>
            <a:ext cx="4858789" cy="6820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009.jpg"/>
          <p:cNvPicPr>
            <a:picLocks noChangeAspect="1"/>
          </p:cNvPicPr>
          <p:nvPr/>
        </p:nvPicPr>
        <p:blipFill>
          <a:blip r:embed="rId2" cstate="screen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1341143" y="-180903"/>
            <a:ext cx="3583486" cy="5330685"/>
          </a:xfrm>
          <a:prstGeom prst="rect">
            <a:avLst/>
          </a:prstGeom>
        </p:spPr>
      </p:pic>
      <p:pic>
        <p:nvPicPr>
          <p:cNvPr id="5" name="Рисунок 4" descr="Изображение 010.jpg"/>
          <p:cNvPicPr>
            <a:picLocks noChangeAspect="1"/>
          </p:cNvPicPr>
          <p:nvPr/>
        </p:nvPicPr>
        <p:blipFill>
          <a:blip r:embed="rId3" cstate="screen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85786" y="3571876"/>
            <a:ext cx="2526650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11.jpg"/>
          <p:cNvPicPr>
            <a:picLocks noChangeAspect="1"/>
          </p:cNvPicPr>
          <p:nvPr/>
        </p:nvPicPr>
        <p:blipFill>
          <a:blip r:embed="rId2" cstate="screen">
            <a:lum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657137"/>
            <a:ext cx="3728258" cy="5236769"/>
          </a:xfrm>
          <a:prstGeom prst="rect">
            <a:avLst/>
          </a:prstGeom>
        </p:spPr>
      </p:pic>
      <p:pic>
        <p:nvPicPr>
          <p:cNvPr id="3" name="Рисунок 2" descr="Изображение 012.jpg"/>
          <p:cNvPicPr>
            <a:picLocks noChangeAspect="1"/>
          </p:cNvPicPr>
          <p:nvPr/>
        </p:nvPicPr>
        <p:blipFill>
          <a:blip r:embed="rId3" cstate="screen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20332" y="1000242"/>
            <a:ext cx="3224101" cy="406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10.jpg"/>
          <p:cNvPicPr>
            <a:picLocks noChangeAspect="1"/>
          </p:cNvPicPr>
          <p:nvPr/>
        </p:nvPicPr>
        <p:blipFill>
          <a:blip r:embed="rId2" cstate="screen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51720" y="620688"/>
            <a:ext cx="5217561" cy="57058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08.jpg"/>
          <p:cNvPicPr>
            <a:picLocks noChangeAspect="1"/>
          </p:cNvPicPr>
          <p:nvPr/>
        </p:nvPicPr>
        <p:blipFill>
          <a:blip r:embed="rId2" cstate="screen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43759" y="3362084"/>
            <a:ext cx="1637669" cy="2763500"/>
          </a:xfrm>
          <a:prstGeom prst="rect">
            <a:avLst/>
          </a:prstGeom>
        </p:spPr>
      </p:pic>
      <p:pic>
        <p:nvPicPr>
          <p:cNvPr id="3" name="Рисунок 2" descr="Изображение 008.jpg"/>
          <p:cNvPicPr>
            <a:picLocks noChangeAspect="1"/>
          </p:cNvPicPr>
          <p:nvPr/>
        </p:nvPicPr>
        <p:blipFill>
          <a:blip r:embed="rId3" cstate="screen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77628" y="423815"/>
            <a:ext cx="1834562" cy="2575547"/>
          </a:xfrm>
          <a:prstGeom prst="rect">
            <a:avLst/>
          </a:prstGeom>
        </p:spPr>
      </p:pic>
      <p:pic>
        <p:nvPicPr>
          <p:cNvPr id="4" name="Рисунок 3" descr="Изображение 008.jpg"/>
          <p:cNvPicPr>
            <a:picLocks noChangeAspect="1"/>
          </p:cNvPicPr>
          <p:nvPr/>
        </p:nvPicPr>
        <p:blipFill>
          <a:blip r:embed="rId4" cstate="screen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299" y="7"/>
            <a:ext cx="1494128" cy="2636672"/>
          </a:xfrm>
          <a:prstGeom prst="rect">
            <a:avLst/>
          </a:prstGeom>
        </p:spPr>
      </p:pic>
      <p:pic>
        <p:nvPicPr>
          <p:cNvPr id="5" name="Рисунок 4" descr="Изображение 008.jpg"/>
          <p:cNvPicPr>
            <a:picLocks noChangeAspect="1"/>
          </p:cNvPicPr>
          <p:nvPr/>
        </p:nvPicPr>
        <p:blipFill>
          <a:blip r:embed="rId5" cstate="screen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67657" y="214497"/>
            <a:ext cx="1645432" cy="2516582"/>
          </a:xfrm>
          <a:prstGeom prst="rect">
            <a:avLst/>
          </a:prstGeom>
        </p:spPr>
      </p:pic>
      <p:pic>
        <p:nvPicPr>
          <p:cNvPr id="6" name="Рисунок 5" descr="Изображение 013.jpg"/>
          <p:cNvPicPr>
            <a:picLocks noChangeAspect="1"/>
          </p:cNvPicPr>
          <p:nvPr/>
        </p:nvPicPr>
        <p:blipFill>
          <a:blip r:embed="rId6" cstate="screen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287403" y="3357696"/>
            <a:ext cx="1626519" cy="2678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Изображение 929.jpg"/>
          <p:cNvPicPr>
            <a:picLocks noChangeAspect="1"/>
          </p:cNvPicPr>
          <p:nvPr/>
        </p:nvPicPr>
        <p:blipFill>
          <a:blip r:embed="rId2" cstate="screen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28833" y="145"/>
            <a:ext cx="4456727" cy="6570712"/>
          </a:xfrm>
          <a:prstGeom prst="rect">
            <a:avLst/>
          </a:prstGeom>
        </p:spPr>
      </p:pic>
      <p:pic>
        <p:nvPicPr>
          <p:cNvPr id="12" name="Рисунок 11" descr="Изображение 208.jpg"/>
          <p:cNvPicPr>
            <a:picLocks noChangeAspect="1"/>
          </p:cNvPicPr>
          <p:nvPr/>
        </p:nvPicPr>
        <p:blipFill>
          <a:blip r:embed="rId3" cstate="screen">
            <a:lum bright="-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3108" y="5429264"/>
            <a:ext cx="571504" cy="1000132"/>
          </a:xfrm>
          <a:prstGeom prst="rect">
            <a:avLst/>
          </a:prstGeom>
        </p:spPr>
      </p:pic>
      <p:pic>
        <p:nvPicPr>
          <p:cNvPr id="13" name="Рисунок 12" descr="Изображение 208.jpg"/>
          <p:cNvPicPr>
            <a:picLocks noChangeAspect="1"/>
          </p:cNvPicPr>
          <p:nvPr/>
        </p:nvPicPr>
        <p:blipFill>
          <a:blip r:embed="rId3" cstate="screen">
            <a:lum bright="-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00562" y="714356"/>
            <a:ext cx="571504" cy="1000132"/>
          </a:xfrm>
          <a:prstGeom prst="rect">
            <a:avLst/>
          </a:prstGeom>
        </p:spPr>
      </p:pic>
      <p:pic>
        <p:nvPicPr>
          <p:cNvPr id="14" name="Рисунок 13" descr="Изображение 208.jpg"/>
          <p:cNvPicPr>
            <a:picLocks noChangeAspect="1"/>
          </p:cNvPicPr>
          <p:nvPr/>
        </p:nvPicPr>
        <p:blipFill>
          <a:blip r:embed="rId3" cstate="screen">
            <a:lum bright="-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15008" y="5214950"/>
            <a:ext cx="571504" cy="1000132"/>
          </a:xfrm>
          <a:prstGeom prst="rect">
            <a:avLst/>
          </a:prstGeom>
        </p:spPr>
      </p:pic>
      <p:pic>
        <p:nvPicPr>
          <p:cNvPr id="15" name="Рисунок 14" descr="Изображение 208.jpg"/>
          <p:cNvPicPr>
            <a:picLocks noChangeAspect="1"/>
          </p:cNvPicPr>
          <p:nvPr/>
        </p:nvPicPr>
        <p:blipFill>
          <a:blip r:embed="rId3" cstate="screen">
            <a:lum bright="-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71934" y="4857760"/>
            <a:ext cx="571504" cy="1000132"/>
          </a:xfrm>
          <a:prstGeom prst="rect">
            <a:avLst/>
          </a:prstGeom>
        </p:spPr>
      </p:pic>
      <p:pic>
        <p:nvPicPr>
          <p:cNvPr id="16" name="Рисунок 15" descr="Изображение 208.jpg"/>
          <p:cNvPicPr>
            <a:picLocks noChangeAspect="1"/>
          </p:cNvPicPr>
          <p:nvPr/>
        </p:nvPicPr>
        <p:blipFill>
          <a:blip r:embed="rId3" cstate="screen">
            <a:lum bright="-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57752" y="3143248"/>
            <a:ext cx="571504" cy="1000132"/>
          </a:xfrm>
          <a:prstGeom prst="rect">
            <a:avLst/>
          </a:prstGeom>
        </p:spPr>
      </p:pic>
      <p:pic>
        <p:nvPicPr>
          <p:cNvPr id="17" name="Рисунок 16" descr="Изображение 208.jpg"/>
          <p:cNvPicPr>
            <a:picLocks noChangeAspect="1"/>
          </p:cNvPicPr>
          <p:nvPr/>
        </p:nvPicPr>
        <p:blipFill>
          <a:blip r:embed="rId3" cstate="screen">
            <a:lum bright="-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86314" y="4429132"/>
            <a:ext cx="571504" cy="1000132"/>
          </a:xfrm>
          <a:prstGeom prst="rect">
            <a:avLst/>
          </a:prstGeom>
        </p:spPr>
      </p:pic>
      <p:pic>
        <p:nvPicPr>
          <p:cNvPr id="18" name="Рисунок 17" descr="Изображение 208.jpg"/>
          <p:cNvPicPr>
            <a:picLocks noChangeAspect="1"/>
          </p:cNvPicPr>
          <p:nvPr/>
        </p:nvPicPr>
        <p:blipFill>
          <a:blip r:embed="rId3" cstate="screen">
            <a:lum bright="-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00364" y="3571876"/>
            <a:ext cx="571504" cy="1000132"/>
          </a:xfrm>
          <a:prstGeom prst="rect">
            <a:avLst/>
          </a:prstGeom>
        </p:spPr>
      </p:pic>
      <p:pic>
        <p:nvPicPr>
          <p:cNvPr id="19" name="Рисунок 18" descr="Изображение 208.jpg"/>
          <p:cNvPicPr>
            <a:picLocks noChangeAspect="1"/>
          </p:cNvPicPr>
          <p:nvPr/>
        </p:nvPicPr>
        <p:blipFill>
          <a:blip r:embed="rId3" cstate="screen">
            <a:lum bright="-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14744" y="2214554"/>
            <a:ext cx="571504" cy="1000132"/>
          </a:xfrm>
          <a:prstGeom prst="rect">
            <a:avLst/>
          </a:prstGeom>
        </p:spPr>
      </p:pic>
      <p:pic>
        <p:nvPicPr>
          <p:cNvPr id="21" name="Рисунок 20" descr="Изображение 208.jpg"/>
          <p:cNvPicPr>
            <a:picLocks noChangeAspect="1"/>
          </p:cNvPicPr>
          <p:nvPr/>
        </p:nvPicPr>
        <p:blipFill>
          <a:blip r:embed="rId4" cstate="screen">
            <a:lum bright="-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57422" y="2285992"/>
            <a:ext cx="785818" cy="1000132"/>
          </a:xfrm>
          <a:prstGeom prst="rect">
            <a:avLst/>
          </a:prstGeom>
        </p:spPr>
      </p:pic>
      <p:pic>
        <p:nvPicPr>
          <p:cNvPr id="22" name="Рисунок 21" descr="Изображение 208.jpg"/>
          <p:cNvPicPr>
            <a:picLocks noChangeAspect="1"/>
          </p:cNvPicPr>
          <p:nvPr/>
        </p:nvPicPr>
        <p:blipFill>
          <a:blip r:embed="rId4" cstate="screen">
            <a:lum bright="-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86182" y="3643314"/>
            <a:ext cx="785818" cy="1000132"/>
          </a:xfrm>
          <a:prstGeom prst="rect">
            <a:avLst/>
          </a:prstGeom>
        </p:spPr>
      </p:pic>
      <p:pic>
        <p:nvPicPr>
          <p:cNvPr id="23" name="Рисунок 22" descr="Изображение 208.jpg"/>
          <p:cNvPicPr>
            <a:picLocks noChangeAspect="1"/>
          </p:cNvPicPr>
          <p:nvPr/>
        </p:nvPicPr>
        <p:blipFill>
          <a:blip r:embed="rId4" cstate="screen">
            <a:lum bright="-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86314" y="1857364"/>
            <a:ext cx="785818" cy="1000132"/>
          </a:xfrm>
          <a:prstGeom prst="rect">
            <a:avLst/>
          </a:prstGeom>
        </p:spPr>
      </p:pic>
      <p:pic>
        <p:nvPicPr>
          <p:cNvPr id="24" name="Рисунок 23" descr="Изображение 208.jpg"/>
          <p:cNvPicPr>
            <a:picLocks noChangeAspect="1"/>
          </p:cNvPicPr>
          <p:nvPr/>
        </p:nvPicPr>
        <p:blipFill>
          <a:blip r:embed="rId4" cstate="screen">
            <a:lum bright="-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00364" y="5643578"/>
            <a:ext cx="785818" cy="1000132"/>
          </a:xfrm>
          <a:prstGeom prst="rect">
            <a:avLst/>
          </a:prstGeom>
        </p:spPr>
      </p:pic>
      <p:pic>
        <p:nvPicPr>
          <p:cNvPr id="25" name="Рисунок 24" descr="Изображение 208.jpg"/>
          <p:cNvPicPr>
            <a:picLocks noChangeAspect="1"/>
          </p:cNvPicPr>
          <p:nvPr/>
        </p:nvPicPr>
        <p:blipFill>
          <a:blip r:embed="rId4" cstate="screen">
            <a:lum bright="-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00232" y="4214818"/>
            <a:ext cx="785818" cy="1000132"/>
          </a:xfrm>
          <a:prstGeom prst="rect">
            <a:avLst/>
          </a:prstGeom>
        </p:spPr>
      </p:pic>
      <p:pic>
        <p:nvPicPr>
          <p:cNvPr id="26" name="Рисунок 25" descr="Изображение 208.jpg"/>
          <p:cNvPicPr>
            <a:picLocks noChangeAspect="1"/>
          </p:cNvPicPr>
          <p:nvPr/>
        </p:nvPicPr>
        <p:blipFill>
          <a:blip r:embed="rId4" cstate="screen">
            <a:lum bright="-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72132" y="3714752"/>
            <a:ext cx="785818" cy="1000132"/>
          </a:xfrm>
          <a:prstGeom prst="rect">
            <a:avLst/>
          </a:prstGeom>
        </p:spPr>
      </p:pic>
      <p:pic>
        <p:nvPicPr>
          <p:cNvPr id="27" name="Рисунок 26" descr="Изображение 208.jpg"/>
          <p:cNvPicPr>
            <a:picLocks noChangeAspect="1"/>
          </p:cNvPicPr>
          <p:nvPr/>
        </p:nvPicPr>
        <p:blipFill>
          <a:blip r:embed="rId4" cstate="screen">
            <a:lum bright="-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28992" y="571480"/>
            <a:ext cx="785818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ПК</cp:lastModifiedBy>
  <cp:revision>15</cp:revision>
  <dcterms:created xsi:type="dcterms:W3CDTF">2012-12-19T14:12:11Z</dcterms:created>
  <dcterms:modified xsi:type="dcterms:W3CDTF">2015-04-19T09:10:02Z</dcterms:modified>
</cp:coreProperties>
</file>