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62" r:id="rId8"/>
    <p:sldId id="258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image" Target="../media/image18.jpeg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6.jpeg"/><Relationship Id="rId5" Type="http://schemas.openxmlformats.org/officeDocument/2006/relationships/image" Target="../media/image21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43.jpeg"/><Relationship Id="rId5" Type="http://schemas.openxmlformats.org/officeDocument/2006/relationships/image" Target="../media/image39.jpeg"/><Relationship Id="rId10" Type="http://schemas.openxmlformats.org/officeDocument/2006/relationships/image" Target="../media/image42.jpeg"/><Relationship Id="rId4" Type="http://schemas.openxmlformats.org/officeDocument/2006/relationships/image" Target="../media/image7.jpeg"/><Relationship Id="rId9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3.jpeg"/><Relationship Id="rId18" Type="http://schemas.openxmlformats.org/officeDocument/2006/relationships/image" Target="../media/image57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25.jpeg"/><Relationship Id="rId17" Type="http://schemas.openxmlformats.org/officeDocument/2006/relationships/image" Target="../media/image56.jpeg"/><Relationship Id="rId2" Type="http://schemas.openxmlformats.org/officeDocument/2006/relationships/image" Target="../media/image44.jpe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11" Type="http://schemas.openxmlformats.org/officeDocument/2006/relationships/image" Target="../media/image5.jpeg"/><Relationship Id="rId5" Type="http://schemas.openxmlformats.org/officeDocument/2006/relationships/image" Target="../media/image47.jpeg"/><Relationship Id="rId15" Type="http://schemas.openxmlformats.org/officeDocument/2006/relationships/image" Target="../media/image55.jpeg"/><Relationship Id="rId10" Type="http://schemas.openxmlformats.org/officeDocument/2006/relationships/image" Target="../media/image52.jpeg"/><Relationship Id="rId19" Type="http://schemas.openxmlformats.org/officeDocument/2006/relationships/image" Target="../media/image3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Relationship Id="rId14" Type="http://schemas.openxmlformats.org/officeDocument/2006/relationships/image" Target="../media/image5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C9FCB">
                <a:alpha val="34000"/>
              </a:srgb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1384" b="12789"/>
          <a:stretch/>
        </p:blipFill>
        <p:spPr>
          <a:xfrm>
            <a:off x="611559" y="764704"/>
            <a:ext cx="7697939" cy="496139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277278" y="620688"/>
            <a:ext cx="25243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Фрукты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>
                <a:alpha val="1000"/>
              </a:srgb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33265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Отгадай загадку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21038205">
            <a:off x="234106" y="1124744"/>
            <a:ext cx="20494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Круглое, румяное</a:t>
            </a:r>
          </a:p>
          <a:p>
            <a:r>
              <a:rPr lang="ru-RU" dirty="0" smtClean="0"/>
              <a:t>С дерева достану я</a:t>
            </a:r>
          </a:p>
          <a:p>
            <a:r>
              <a:rPr lang="ru-RU" dirty="0" smtClean="0"/>
              <a:t>   (яблоко)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21106689">
            <a:off x="83564" y="2991470"/>
            <a:ext cx="2990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шкурке жёлтой, кислый он</a:t>
            </a:r>
          </a:p>
          <a:p>
            <a:r>
              <a:rPr lang="ru-RU" dirty="0" smtClean="0"/>
              <a:t>Называется…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20990191">
            <a:off x="166930" y="4098730"/>
            <a:ext cx="29939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Круглый-круглый,</a:t>
            </a:r>
          </a:p>
          <a:p>
            <a:r>
              <a:rPr lang="ru-RU" dirty="0" smtClean="0"/>
              <a:t>Сладкий-сладкий,</a:t>
            </a:r>
          </a:p>
          <a:p>
            <a:r>
              <a:rPr lang="ru-RU" dirty="0" smtClean="0"/>
              <a:t>С полосатой кожей гладкой, </a:t>
            </a:r>
          </a:p>
          <a:p>
            <a:r>
              <a:rPr lang="ru-RU" dirty="0" smtClean="0"/>
              <a:t>А разрежешь – посмотри:</a:t>
            </a:r>
          </a:p>
          <a:p>
            <a:r>
              <a:rPr lang="ru-RU" dirty="0" smtClean="0"/>
              <a:t>Красный-красный он внутри</a:t>
            </a:r>
          </a:p>
          <a:p>
            <a:r>
              <a:rPr lang="ru-RU" dirty="0" smtClean="0"/>
              <a:t>                 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21000185">
            <a:off x="4487899" y="1204491"/>
            <a:ext cx="26645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Месяц с неба свалился – </a:t>
            </a:r>
          </a:p>
          <a:p>
            <a:r>
              <a:rPr lang="ru-RU" dirty="0" smtClean="0"/>
              <a:t>И в тарелке очутился</a:t>
            </a:r>
          </a:p>
          <a:p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rot="20991063">
            <a:off x="4466194" y="4664133"/>
            <a:ext cx="27079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 румяную матрёшку </a:t>
            </a:r>
          </a:p>
          <a:p>
            <a:r>
              <a:rPr lang="ru-RU" dirty="0" smtClean="0"/>
              <a:t>От подруг не оторву.</a:t>
            </a:r>
          </a:p>
          <a:p>
            <a:r>
              <a:rPr lang="ru-RU" dirty="0" smtClean="0"/>
              <a:t>Подожду, пока подружка </a:t>
            </a:r>
          </a:p>
          <a:p>
            <a:r>
              <a:rPr lang="ru-RU" dirty="0" smtClean="0"/>
              <a:t>Упадёт  сама в траву.</a:t>
            </a:r>
          </a:p>
          <a:p>
            <a:r>
              <a:rPr lang="ru-RU" dirty="0" smtClean="0"/>
              <a:t>                      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21007233">
            <a:off x="3996463" y="2447229"/>
            <a:ext cx="29088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Он сочен и душист,</a:t>
            </a:r>
          </a:p>
          <a:p>
            <a:r>
              <a:rPr lang="ru-RU" dirty="0" smtClean="0"/>
              <a:t>А снаружи золотист.</a:t>
            </a:r>
          </a:p>
          <a:p>
            <a:r>
              <a:rPr lang="ru-RU" dirty="0" smtClean="0"/>
              <a:t>Много долек в нём ,друзья,</a:t>
            </a:r>
          </a:p>
          <a:p>
            <a:r>
              <a:rPr lang="ru-RU" dirty="0" smtClean="0"/>
              <a:t>Для тебя  и для меня</a:t>
            </a:r>
          </a:p>
          <a:p>
            <a:r>
              <a:rPr lang="ru-RU" dirty="0" smtClean="0"/>
              <a:t>            (апельсин)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742238"/>
            <a:ext cx="1824381" cy="19666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3910" y="2852936"/>
            <a:ext cx="2251281" cy="1687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3335" y="5031366"/>
            <a:ext cx="1884040" cy="18840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2546" y="964182"/>
            <a:ext cx="2323674" cy="17427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5195" y="4852621"/>
            <a:ext cx="2661025" cy="19957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CF8F7"/>
              </a:clrFrom>
              <a:clrTo>
                <a:srgbClr val="FCF8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1330" y="2578789"/>
            <a:ext cx="3182259" cy="2389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88640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Четвертый</a:t>
            </a:r>
            <a:r>
              <a:rPr lang="ru-RU" sz="32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лишний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7334" y="1020653"/>
            <a:ext cx="1866980" cy="14002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1794" y="1185420"/>
            <a:ext cx="1392475" cy="12354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639" y="1020653"/>
            <a:ext cx="1610073" cy="16100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928" y="819105"/>
            <a:ext cx="2231723" cy="1673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4157" y="2982397"/>
            <a:ext cx="2070157" cy="1552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982397"/>
            <a:ext cx="1656184" cy="16561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2852936"/>
            <a:ext cx="1798189" cy="177661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639" y="2851348"/>
            <a:ext cx="1885677" cy="16577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39" y="5013176"/>
            <a:ext cx="2448795" cy="150437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3350" y="4941168"/>
            <a:ext cx="1524000" cy="1524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3110" y="5096970"/>
            <a:ext cx="1951713" cy="13367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5085184"/>
            <a:ext cx="1894112" cy="142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331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FC9FCB">
                <a:alpha val="1000"/>
              </a:srgb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2190738"/>
            <a:ext cx="1551845" cy="15518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205" y="2316115"/>
            <a:ext cx="1309226" cy="13092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160814"/>
            <a:ext cx="1571989" cy="14561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8612" y="3798638"/>
            <a:ext cx="2099438" cy="15745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5F6"/>
              </a:clrFrom>
              <a:clrTo>
                <a:srgbClr val="FEF5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789040"/>
            <a:ext cx="2425550" cy="18209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893" y="4042992"/>
            <a:ext cx="1681487" cy="12611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E2E2E4"/>
              </a:clrFrom>
              <a:clrTo>
                <a:srgbClr val="E2E2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5275" y="3861048"/>
            <a:ext cx="1872846" cy="14953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5540657"/>
            <a:ext cx="1800200" cy="13501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5667483"/>
            <a:ext cx="1785776" cy="11905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5520093"/>
            <a:ext cx="1368152" cy="13250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7585" y="5568560"/>
            <a:ext cx="1282737" cy="128273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4723" y="2071937"/>
            <a:ext cx="1327677" cy="154526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4F6F1"/>
              </a:clrFrom>
              <a:clrTo>
                <a:srgbClr val="F4F6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626" y="260648"/>
            <a:ext cx="1819149" cy="172819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4462" y="269852"/>
            <a:ext cx="2149505" cy="143095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5F7F6"/>
              </a:clrFrom>
              <a:clrTo>
                <a:srgbClr val="F5F7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9738" y="286775"/>
            <a:ext cx="2200733" cy="142167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2100" y="332656"/>
            <a:ext cx="2208244" cy="1656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9" dur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FC9FCB">
                <a:alpha val="1000"/>
              </a:srgb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2678" y="332656"/>
            <a:ext cx="3551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Какой, какая, какое?</a:t>
            </a:r>
            <a:endParaRPr lang="ru-RU" sz="28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2152168"/>
            <a:ext cx="2520280" cy="18614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79" t="22331" b="-81"/>
          <a:stretch/>
        </p:blipFill>
        <p:spPr>
          <a:xfrm>
            <a:off x="611560" y="4563282"/>
            <a:ext cx="2377342" cy="19540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0F1"/>
              </a:clrFrom>
              <a:clrTo>
                <a:srgbClr val="FAF0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3637" y="707374"/>
            <a:ext cx="3025740" cy="22715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1080" y="2147975"/>
            <a:ext cx="2202160" cy="22021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9FBF8"/>
              </a:clrFrom>
              <a:clrTo>
                <a:srgbClr val="F9FB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84416"/>
            <a:ext cx="2441371" cy="16950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6058" y="4010331"/>
            <a:ext cx="3205090" cy="24038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3943590"/>
            <a:ext cx="2160330" cy="253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FC9FCB">
                <a:alpha val="27000"/>
              </a:srgb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3090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Назови ласково</a:t>
            </a:r>
            <a:endParaRPr lang="ru-RU" sz="32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674" y="891038"/>
            <a:ext cx="2236755" cy="16775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86" y="2914324"/>
            <a:ext cx="2540989" cy="20988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389" y="4916951"/>
            <a:ext cx="2694466" cy="20228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5869" y="885170"/>
            <a:ext cx="1296144" cy="2025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0702" y="4920643"/>
            <a:ext cx="2281436" cy="17110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8FCFD"/>
              </a:clrFrom>
              <a:clrTo>
                <a:srgbClr val="F8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6711" y="4895123"/>
            <a:ext cx="2246721" cy="16850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6981" y="203056"/>
            <a:ext cx="2143125" cy="14287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4064" y="1606696"/>
            <a:ext cx="1789936" cy="17899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9204" y="3254671"/>
            <a:ext cx="1665972" cy="166597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23" t="7260" r="47777"/>
          <a:stretch/>
        </p:blipFill>
        <p:spPr>
          <a:xfrm>
            <a:off x="5220072" y="2501664"/>
            <a:ext cx="1772478" cy="2059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rgbClr val="FC9FCB">
                <a:alpha val="0"/>
              </a:srgb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0"/>
            <a:ext cx="2436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Один-много</a:t>
            </a:r>
            <a:endParaRPr lang="ru-RU" sz="32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AF9"/>
              </a:clrFrom>
              <a:clrTo>
                <a:srgbClr val="FEFA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8845" y="4811603"/>
            <a:ext cx="1675756" cy="12568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7344" y="3140620"/>
            <a:ext cx="1630054" cy="12062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88641"/>
            <a:ext cx="1824255" cy="13742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9265" y="920961"/>
            <a:ext cx="1620255" cy="12151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34" y="2040643"/>
            <a:ext cx="1675921" cy="12569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08" y="4148009"/>
            <a:ext cx="1771471" cy="13271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1470" y="5538578"/>
            <a:ext cx="1695843" cy="126339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6384" y="678338"/>
            <a:ext cx="1668492" cy="11640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2992962"/>
            <a:ext cx="1452209" cy="108861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517024"/>
            <a:ext cx="2016224" cy="1512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765" y="5113378"/>
            <a:ext cx="2340179" cy="15601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0932" y="0"/>
            <a:ext cx="2016224" cy="147376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113" y="2278525"/>
            <a:ext cx="1912960" cy="18694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0932" y="2136152"/>
            <a:ext cx="1713621" cy="17136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9709" y="5013176"/>
            <a:ext cx="2936447" cy="220454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5847" y="1581185"/>
            <a:ext cx="2085752" cy="11784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820" t="63861" b="16116"/>
          <a:stretch/>
        </p:blipFill>
        <p:spPr>
          <a:xfrm>
            <a:off x="4788024" y="3367780"/>
            <a:ext cx="1886923" cy="14934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4601" y="4506713"/>
            <a:ext cx="2119953" cy="1588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FC9FCB">
                <a:alpha val="1000"/>
              </a:srgb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ukti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8041754" cy="44436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79712" y="404664"/>
            <a:ext cx="553116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Расскажи по плану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FC9FCB">
                <a:alpha val="0"/>
              </a:srgbClr>
            </a:gs>
            <a:gs pos="13000">
              <a:srgbClr val="F8B049"/>
            </a:gs>
            <a:gs pos="21001">
              <a:srgbClr val="F8B049"/>
            </a:gs>
            <a:gs pos="45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412776"/>
            <a:ext cx="5530681" cy="1015663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Ай, да, молодцы!!!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подсолнушек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3068960"/>
            <a:ext cx="3024335" cy="273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113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Olga</cp:lastModifiedBy>
  <cp:revision>36</cp:revision>
  <dcterms:modified xsi:type="dcterms:W3CDTF">2001-12-31T20:27:07Z</dcterms:modified>
</cp:coreProperties>
</file>