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2" r:id="rId2"/>
    <p:sldId id="264" r:id="rId3"/>
    <p:sldId id="266" r:id="rId4"/>
    <p:sldId id="267" r:id="rId5"/>
    <p:sldId id="27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5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EFFBB-D3DB-4C46-AFEF-C3F98137890B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B1F5B-AE44-4CA1-B5CF-C5C478577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133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B1F5B-AE44-4CA1-B5CF-C5C4785774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903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62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76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7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96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269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91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21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08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82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1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631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86290-153B-48AC-BA73-A366ACB4BA9E}" type="datetimeFigureOut">
              <a:rPr lang="ru-RU" smtClean="0"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C6E4C-6186-40C3-B06C-DB7BBA48BB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60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08720"/>
            <a:ext cx="30963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На пасеке три медвежонка</a:t>
            </a:r>
          </a:p>
          <a:p>
            <a:r>
              <a:rPr lang="ru-RU" sz="2000" dirty="0" smtClean="0"/>
              <a:t>Играли в прятки у бочонка.</a:t>
            </a:r>
          </a:p>
          <a:p>
            <a:r>
              <a:rPr lang="ru-RU" sz="2000" dirty="0" smtClean="0"/>
              <a:t>Один в бочонок еле влез.</a:t>
            </a:r>
          </a:p>
          <a:p>
            <a:r>
              <a:rPr lang="ru-RU" sz="2000" dirty="0" smtClean="0"/>
              <a:t>А сколько  убежали в лес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35" y="2845051"/>
            <a:ext cx="2215314" cy="221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29" y="1589943"/>
            <a:ext cx="1860798" cy="186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6553"/>
            <a:ext cx="2370559" cy="237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514" y="4437112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625" y="3527475"/>
            <a:ext cx="2181399" cy="272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3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60648"/>
            <a:ext cx="46085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Пять щенят в футбол играли,</a:t>
            </a:r>
          </a:p>
          <a:p>
            <a:pPr algn="ctr"/>
            <a:r>
              <a:rPr lang="ru-RU" sz="2400" dirty="0"/>
              <a:t>Одного домой позвали-</a:t>
            </a:r>
          </a:p>
          <a:p>
            <a:pPr algn="ctr"/>
            <a:r>
              <a:rPr lang="ru-RU" sz="2400" dirty="0"/>
              <a:t>Он в окно глядит, считает</a:t>
            </a:r>
          </a:p>
          <a:p>
            <a:pPr algn="ctr"/>
            <a:r>
              <a:rPr lang="ru-RU" sz="2400" dirty="0"/>
              <a:t>Сколько их теперь играет?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20" y="2780928"/>
            <a:ext cx="6034972" cy="24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194" y="1045478"/>
            <a:ext cx="2033206" cy="246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350" y="3645024"/>
            <a:ext cx="2592983" cy="2592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3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2" y="116632"/>
            <a:ext cx="922449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68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4151908" cy="548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412776"/>
            <a:ext cx="3168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ребята молодцы!</a:t>
            </a:r>
          </a:p>
          <a:p>
            <a:r>
              <a:rPr lang="ru-RU" sz="2400" dirty="0" smtClean="0"/>
              <a:t>Королева Математики рада вам и хочет наградить вас сладкими подарками!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287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548680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презентации использованы материалы воспитателя ДУЗ №1- Кононенко Анны Викторовны,  г. Феодосия.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1790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73</Words>
  <Application>Microsoft Office PowerPoint</Application>
  <PresentationFormat>Экран (4:3)</PresentationFormat>
  <Paragraphs>12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Ashatan</dc:creator>
  <cp:lastModifiedBy>Натаshan</cp:lastModifiedBy>
  <cp:revision>33</cp:revision>
  <dcterms:created xsi:type="dcterms:W3CDTF">2014-05-11T14:28:52Z</dcterms:created>
  <dcterms:modified xsi:type="dcterms:W3CDTF">2014-06-03T14:43:55Z</dcterms:modified>
</cp:coreProperties>
</file>