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7" r:id="rId4"/>
    <p:sldId id="260" r:id="rId5"/>
    <p:sldId id="259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EFFBB-D3DB-4C46-AFEF-C3F98137890B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B1F5B-AE44-4CA1-B5CF-C5C478577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133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B1F5B-AE44-4CA1-B5CF-C5C4785774F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02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6290-153B-48AC-BA73-A366ACB4BA9E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6E4C-6186-40C3-B06C-DB7BBA48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62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6290-153B-48AC-BA73-A366ACB4BA9E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6E4C-6186-40C3-B06C-DB7BBA48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76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6290-153B-48AC-BA73-A366ACB4BA9E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6E4C-6186-40C3-B06C-DB7BBA48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7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6290-153B-48AC-BA73-A366ACB4BA9E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6E4C-6186-40C3-B06C-DB7BBA48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962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6290-153B-48AC-BA73-A366ACB4BA9E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6E4C-6186-40C3-B06C-DB7BBA48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26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6290-153B-48AC-BA73-A366ACB4BA9E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6E4C-6186-40C3-B06C-DB7BBA48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91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6290-153B-48AC-BA73-A366ACB4BA9E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6E4C-6186-40C3-B06C-DB7BBA48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221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6290-153B-48AC-BA73-A366ACB4BA9E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6E4C-6186-40C3-B06C-DB7BBA48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08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6290-153B-48AC-BA73-A366ACB4BA9E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6E4C-6186-40C3-B06C-DB7BBA48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82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6290-153B-48AC-BA73-A366ACB4BA9E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6E4C-6186-40C3-B06C-DB7BBA48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13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6290-153B-48AC-BA73-A366ACB4BA9E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6E4C-6186-40C3-B06C-DB7BBA48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3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86290-153B-48AC-BA73-A366ACB4BA9E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C6E4C-6186-40C3-B06C-DB7BBA48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06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085184"/>
            <a:ext cx="7772400" cy="1470025"/>
          </a:xfr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Королевство математики.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346" y="17956"/>
            <a:ext cx="4515324" cy="548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364502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Итоговое занятие для детей средней группы.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86346" y="4168244"/>
            <a:ext cx="45153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МБДОУ «Центр развития ребенка-д.сад№53» П. Сиверский </a:t>
            </a:r>
          </a:p>
          <a:p>
            <a:pPr algn="ctr"/>
            <a:r>
              <a:rPr lang="ru-RU" sz="2000" b="1" i="1" dirty="0" smtClean="0"/>
              <a:t>Воспитатель-</a:t>
            </a:r>
            <a:r>
              <a:rPr lang="ru-RU" sz="2000" b="1" i="1" dirty="0" err="1" smtClean="0"/>
              <a:t>Чахно</a:t>
            </a:r>
            <a:r>
              <a:rPr lang="ru-RU" sz="2000" b="1" i="1" dirty="0" smtClean="0"/>
              <a:t> Наталья Владимировна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133202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309"/>
            <a:ext cx="4799980" cy="634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95516" y="1268760"/>
            <a:ext cx="3431480" cy="4401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Моё королевство все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Любят и чтут,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В моём королевстве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Цифры живут.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342"/>
            <a:ext cx="4799980" cy="634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90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6840"/>
            <a:ext cx="9144000" cy="676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Ashatan\AppData\Local\Microsoft\Windows\Temporary Internet Files\Content.IE5\YDB4WXT9\MM90028303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9120"/>
            <a:ext cx="3384376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1115615" cy="144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" y="487845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</a:rPr>
              <a:t>Детский сад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063118"/>
            <a:ext cx="1905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2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7" y="1"/>
            <a:ext cx="9142510" cy="685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16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887"/>
            <a:ext cx="9144000" cy="690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52983"/>
            <a:ext cx="3268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Четыре гусенка и двое утят</a:t>
            </a:r>
          </a:p>
          <a:p>
            <a:r>
              <a:rPr lang="ru-RU" dirty="0" smtClean="0"/>
              <a:t>В озере плавают, громко кричат.</a:t>
            </a:r>
          </a:p>
          <a:p>
            <a:r>
              <a:rPr lang="ru-RU" dirty="0" smtClean="0"/>
              <a:t>А ну, посчитай поскорей,</a:t>
            </a:r>
          </a:p>
          <a:p>
            <a:r>
              <a:rPr lang="ru-RU" dirty="0" smtClean="0"/>
              <a:t>Сколько всего в воде малышей?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2719"/>
            <a:ext cx="2743969" cy="274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801" y="260612"/>
            <a:ext cx="2617845" cy="174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761" y="3603367"/>
            <a:ext cx="2907299" cy="236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5" y="2708920"/>
            <a:ext cx="5236343" cy="392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97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825" y="350795"/>
            <a:ext cx="4968552" cy="224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20" y="2577744"/>
            <a:ext cx="2493963" cy="277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852" y="3943365"/>
            <a:ext cx="2664296" cy="281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67816"/>
            <a:ext cx="1840565" cy="259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01" y="2577744"/>
            <a:ext cx="2959211" cy="221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54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65</Words>
  <Application>Microsoft Office PowerPoint</Application>
  <PresentationFormat>Экран (4:3)</PresentationFormat>
  <Paragraphs>14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Королевство математики.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Ashatan</dc:creator>
  <cp:lastModifiedBy>Натаshan</cp:lastModifiedBy>
  <cp:revision>30</cp:revision>
  <dcterms:created xsi:type="dcterms:W3CDTF">2014-05-11T14:28:52Z</dcterms:created>
  <dcterms:modified xsi:type="dcterms:W3CDTF">2014-06-03T14:42:39Z</dcterms:modified>
</cp:coreProperties>
</file>