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616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705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269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323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06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07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242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243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161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3907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455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76F8-B78D-42B9-81BB-A4DDC7E477A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62EE8-8995-4267-91F9-DA37EE2F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9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6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642" y="593766"/>
            <a:ext cx="9144000" cy="748145"/>
          </a:xfr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642" y="3945150"/>
            <a:ext cx="3681350" cy="1460666"/>
          </a:xfr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занятия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окружающему миру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Федореева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ГБОУ школа № 2117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6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90" y="159709"/>
            <a:ext cx="401216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зажигательных бомб часто возникали пожары. Мирные жители дежурили на крышах домов, тушили зажигательные бомбы в ящиках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песком, 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бомбежек прятались в погребах, подвалах, в метро.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города нашей страны ночью погружались в полную темноту. В ту пору на окнах обязательно была светомаскировка, которая скрывала свет иногда горевшей свечи или керосиновой лампы, стекла в рамах заклеивали бумагой крест-накрест, ведь их могло разбить взрывной волной.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7" y="340982"/>
            <a:ext cx="7399176" cy="596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664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8" y="959222"/>
            <a:ext cx="3554962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Жизнь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в те дни была трудной и тревожной. В домах не было тепла,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хватало 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большую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продуктов отправляли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фронт. Продукты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выдавали по карточкам,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называлось пайком; Город Ленинград был в блокаде, т.е. окружён фашистами со всех сторон. Фашисты это сделали для того чтобы в город нельзя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доставить еду,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жителям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приходилось голодать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r="5103" b="5836"/>
          <a:stretch/>
        </p:blipFill>
        <p:spPr>
          <a:xfrm>
            <a:off x="4973218" y="585596"/>
            <a:ext cx="6400800" cy="5381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63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588" y="912531"/>
            <a:ext cx="32657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Противовоздушная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сдерживала удары врага. Когда в воздухе появлялись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солдаты давали им отпор, 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стреляли вверх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 орудий,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зенитными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«Зенитки»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защищали города от налетов вражеских самолетов.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97" y="289249"/>
            <a:ext cx="7940350" cy="5859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81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388" y="1194519"/>
            <a:ext cx="342744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мирные жители спасались от фашистских бомбежек?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блокада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паёк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действовала противовоздушная оборона?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5022" y="678415"/>
            <a:ext cx="113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85" y="419878"/>
            <a:ext cx="7697754" cy="6008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343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545" y="109249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 ВОЙНЫ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147" y="537284"/>
            <a:ext cx="6198637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Фронтовой «треугольник».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время войны письма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листочках,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карандашом, потому что ни чернил, ни ручки в окопах не было. Были раньше такие химические карандаши, очень похожие на простые, но если кончик грифеля химического карандаша намочить, то он начинал писать, как чернила. Не было в окопах ни стола, ни стула, ни настольной лампы. Приходилось солдатам писать письма на коленках,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пеньке или даже при свете луны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было на войне конвертов и обратного адреса. В минуты затишья написанное письмо складывали в «солдатский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треугольник». Военный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 собирал письма и отправлял на попутном транспорте в тыл. Получить такой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треугольничек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было большим счастьем.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2966"/>
          <a:stretch/>
        </p:blipFill>
        <p:spPr>
          <a:xfrm>
            <a:off x="6456784" y="933062"/>
            <a:ext cx="5561045" cy="5010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862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855" y="193224"/>
            <a:ext cx="196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183" y="562556"/>
            <a:ext cx="1183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продолжалась кровавая война, но враг был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разгромлен.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1945 года тысячи людей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улицы столицы. Народ ликовал и пел, прямо на улицах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танцевали победный танец.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5678"/>
          <a:stretch/>
        </p:blipFill>
        <p:spPr>
          <a:xfrm>
            <a:off x="245183" y="1789131"/>
            <a:ext cx="5047861" cy="4210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98" y="1323773"/>
            <a:ext cx="6429375" cy="5141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89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076" y="67261"/>
            <a:ext cx="4547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радовались великой победе над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594927"/>
            <a:ext cx="4581330" cy="606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0" y="594927"/>
            <a:ext cx="4635500" cy="606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29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138700"/>
            <a:ext cx="11532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смеялись, плакали, незнакомые обнимали друг друга. Это был праздник всего народа со слезами на глазах!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58" y="790056"/>
            <a:ext cx="8716218" cy="562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47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763" y="122959"/>
            <a:ext cx="1025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 прошел парад Победы. По Красной площади стройными рядами прошли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воины-победители.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9" y="604794"/>
            <a:ext cx="8357118" cy="5952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852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0"/>
            <a:ext cx="10431625" cy="67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9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391" y="442585"/>
            <a:ext cx="40019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ветерана 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ребята, на войне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бой ходил, горел в огне.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Мёрз в окопах под Москвой,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Но, как видите, - живой.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имел, ребята, права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замёрзнуть на снегу,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Утонуть на переправах,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 родной отдать врагу.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был прийти я к маме,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Хлеб растить, косить траву.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День Победы вместе с вами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Видеть неба синеву.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Помнить всех, кто в горький час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 погиб, а землю спас…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веду сегодня речь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о чём, ребята: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 Родину беречь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По-солдатски свято!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/>
          <a:stretch/>
        </p:blipFill>
        <p:spPr>
          <a:xfrm>
            <a:off x="4631377" y="442585"/>
            <a:ext cx="7303324" cy="59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21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63" y="109248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ВОЙНА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76" y="478580"/>
            <a:ext cx="1210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Тяжело было в годы войны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народу, но особенно тяжко пришлось детям. Многие остались сиротами - отцы погибли на войне, другие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потеряли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 время бомбежек, третьи лишились не только родных, но и отчего дома, четвертые оказались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захваченной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пятые - в плену у немцев.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6689" b="5626"/>
          <a:stretch/>
        </p:blipFill>
        <p:spPr>
          <a:xfrm>
            <a:off x="606490" y="1842966"/>
            <a:ext cx="4497355" cy="489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/>
          <a:stretch/>
        </p:blipFill>
        <p:spPr>
          <a:xfrm>
            <a:off x="5589036" y="1842966"/>
            <a:ext cx="6416351" cy="489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901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12962"/>
          <a:stretch/>
        </p:blipFill>
        <p:spPr>
          <a:xfrm>
            <a:off x="5197150" y="507057"/>
            <a:ext cx="6615405" cy="5775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3" b="136"/>
          <a:stretch/>
        </p:blipFill>
        <p:spPr>
          <a:xfrm>
            <a:off x="354564" y="270000"/>
            <a:ext cx="4351060" cy="6249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08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523" y="489629"/>
            <a:ext cx="274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промерзших мальчишек привозили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Командиры и солдаты кормили их горячей похлебкой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уговаривали вернуться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домой. Но многим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некуда было вернуться - война отняла у 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им приходилось оставаться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военными, этих ребят называли сынами полка.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9"/>
          <a:stretch/>
        </p:blipFill>
        <p:spPr>
          <a:xfrm>
            <a:off x="8210742" y="489629"/>
            <a:ext cx="3209731" cy="5769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/>
          <a:stretch/>
        </p:blipFill>
        <p:spPr>
          <a:xfrm>
            <a:off x="3872009" y="571745"/>
            <a:ext cx="3704447" cy="5745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987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b="6645"/>
          <a:stretch/>
        </p:blipFill>
        <p:spPr>
          <a:xfrm>
            <a:off x="1156995" y="850345"/>
            <a:ext cx="4002831" cy="5745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28435" r="12121" b="1683"/>
          <a:stretch/>
        </p:blipFill>
        <p:spPr>
          <a:xfrm>
            <a:off x="6242180" y="785660"/>
            <a:ext cx="4282751" cy="5810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265" y="0"/>
            <a:ext cx="1187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ребят воевали  наравне со взрослыми плечом к плечу и  совершали подвиги : они взрывали поезда фашистов и склады с боеприпасами, работали санитарами в госпиталях, ходили в разведку. </a:t>
            </a:r>
          </a:p>
        </p:txBody>
      </p:sp>
    </p:spTree>
    <p:extLst>
      <p:ext uri="{BB962C8B-B14F-4D97-AF65-F5344CB8AC3E}">
        <p14:creationId xmlns:p14="http://schemas.microsoft.com/office/powerpoint/2010/main" val="344602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498" y="194684"/>
            <a:ext cx="11728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Великой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сотни юных героев были награждены боевыми орденами и медалями.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651588"/>
            <a:ext cx="5153025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68" y="651588"/>
            <a:ext cx="4676969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986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363" y="1465106"/>
            <a:ext cx="33807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«подвиг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совершившего подвиг?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особенно тяжело во время войны?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сын полка?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310" y="671804"/>
            <a:ext cx="166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>
          <a:xfrm>
            <a:off x="5495731" y="298578"/>
            <a:ext cx="5523722" cy="6167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580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15" y="221216"/>
            <a:ext cx="421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БОМБЕЖКА, АВИАНАЛЕТ, БЛОКАДА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942" y="590548"/>
            <a:ext cx="118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Фашистские самолеты бомбили города и порты, аэродромы и железнодорожные станции, бомбы сыпались на пионерские лагеря, детские сады, на больницы и жилые дома.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7502"/>
          <a:stretch/>
        </p:blipFill>
        <p:spPr>
          <a:xfrm>
            <a:off x="488302" y="1606211"/>
            <a:ext cx="4923453" cy="4570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07" y="1698171"/>
            <a:ext cx="5533053" cy="447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929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780</Words>
  <Application>Microsoft Office PowerPoint</Application>
  <PresentationFormat>Широкоэкранный</PresentationFormat>
  <Paragraphs>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Великая Отечественная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LEXX</dc:creator>
  <cp:lastModifiedBy>LEXX</cp:lastModifiedBy>
  <cp:revision>56</cp:revision>
  <dcterms:created xsi:type="dcterms:W3CDTF">2015-01-22T11:29:21Z</dcterms:created>
  <dcterms:modified xsi:type="dcterms:W3CDTF">2015-03-30T10:27:36Z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