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F52A44-20E5-440C-A888-4D64B56C8705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0AD17F-53D7-43B4-A13C-F0C07D609B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480720" cy="230425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Загадки </a:t>
            </a:r>
            <a:br>
              <a:rPr lang="ru-RU" sz="5400" dirty="0" smtClean="0"/>
            </a:br>
            <a:r>
              <a:rPr lang="ru-RU" sz="5400" dirty="0"/>
              <a:t> </a:t>
            </a:r>
            <a:r>
              <a:rPr lang="ru-RU" sz="5400" dirty="0" smtClean="0"/>
              <a:t>     про транспорт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06436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Пьёт бензин, как молоко,</a:t>
            </a:r>
          </a:p>
          <a:p>
            <a:r>
              <a:rPr lang="ru-RU" sz="2400" dirty="0" smtClean="0"/>
              <a:t>Может бегать далеко,</a:t>
            </a:r>
          </a:p>
          <a:p>
            <a:r>
              <a:rPr lang="ru-RU" sz="2400" dirty="0" smtClean="0"/>
              <a:t>Возит грузы и людей.</a:t>
            </a:r>
          </a:p>
          <a:p>
            <a:r>
              <a:rPr lang="ru-RU" sz="2400" dirty="0" smtClean="0"/>
              <a:t>Ты знаком, конечно, с ней. </a:t>
            </a:r>
            <a:endParaRPr lang="ru-RU" sz="2400" dirty="0"/>
          </a:p>
        </p:txBody>
      </p:sp>
      <p:pic>
        <p:nvPicPr>
          <p:cNvPr id="1026" name="Picture 2" descr="C:\Documents and Settings\Admin\Мои документы\Мои рисунки\55966d48155f17e69aa07051fcb53a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4856088" cy="3642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226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5"/>
            <a:ext cx="5454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Дом по улице идёт,</a:t>
            </a:r>
          </a:p>
          <a:p>
            <a:r>
              <a:rPr lang="ru-RU" sz="2400" dirty="0" smtClean="0"/>
              <a:t>На работу нас везёт. </a:t>
            </a:r>
            <a:endParaRPr lang="ru-RU" sz="2400" dirty="0"/>
          </a:p>
        </p:txBody>
      </p:sp>
      <p:pic>
        <p:nvPicPr>
          <p:cNvPr id="2050" name="Picture 2" descr="C:\Documents and Settings\Admin\Мои документы\Мои рисунки\a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96" y="1956431"/>
            <a:ext cx="5120804" cy="383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44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Удивительный вагон!</a:t>
            </a:r>
          </a:p>
          <a:p>
            <a:r>
              <a:rPr lang="ru-RU" sz="2400" dirty="0" smtClean="0"/>
              <a:t>Посудите сами:</a:t>
            </a:r>
          </a:p>
          <a:p>
            <a:r>
              <a:rPr lang="ru-RU" sz="2400" dirty="0" smtClean="0"/>
              <a:t>Рельсы в воздухе, а он</a:t>
            </a:r>
          </a:p>
          <a:p>
            <a:r>
              <a:rPr lang="ru-RU" sz="2400" dirty="0" smtClean="0"/>
              <a:t>Держит их руками. </a:t>
            </a:r>
            <a:endParaRPr lang="ru-RU" sz="2400" dirty="0"/>
          </a:p>
        </p:txBody>
      </p:sp>
      <p:pic>
        <p:nvPicPr>
          <p:cNvPr id="3074" name="Picture 2" descr="C:\Documents and Settings\Admin\Мои документы\Мои рисунки\Trollejbus-trolley-du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81990"/>
            <a:ext cx="5517232" cy="3678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26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Он по рельсам катит резво,</a:t>
            </a:r>
          </a:p>
          <a:p>
            <a:r>
              <a:rPr lang="ru-RU" sz="2400" dirty="0" smtClean="0"/>
              <a:t>Все колеса из железа.</a:t>
            </a:r>
          </a:p>
          <a:p>
            <a:r>
              <a:rPr lang="ru-RU" sz="2400" dirty="0" smtClean="0"/>
              <a:t>Эй, прохожий, не зевай –</a:t>
            </a:r>
          </a:p>
          <a:p>
            <a:r>
              <a:rPr lang="ru-RU" sz="2400" dirty="0" smtClean="0"/>
              <a:t>Это катится?…</a:t>
            </a:r>
            <a:endParaRPr lang="ru-RU" sz="2400" dirty="0"/>
          </a:p>
        </p:txBody>
      </p:sp>
      <p:pic>
        <p:nvPicPr>
          <p:cNvPr id="4098" name="Picture 2" descr="C:\Documents and Settings\Admin\Мои документы\Мои рисунки\98d3d8efa2ebb661bfd91c0e701039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43" y="2348880"/>
            <a:ext cx="6144065" cy="390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01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617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 что за богатырь</a:t>
            </a:r>
          </a:p>
          <a:p>
            <a:r>
              <a:rPr lang="ru-RU" sz="2400" dirty="0" smtClean="0"/>
              <a:t>Вдоль дороги поднял пыль?</a:t>
            </a:r>
          </a:p>
          <a:p>
            <a:r>
              <a:rPr lang="ru-RU" sz="2400" dirty="0" smtClean="0"/>
              <a:t>По асфальту напрямик</a:t>
            </a:r>
          </a:p>
          <a:p>
            <a:r>
              <a:rPr lang="ru-RU" sz="2400" dirty="0" smtClean="0"/>
              <a:t>Едет с грузом... </a:t>
            </a:r>
            <a:endParaRPr lang="ru-RU" sz="2400" dirty="0"/>
          </a:p>
        </p:txBody>
      </p:sp>
      <p:pic>
        <p:nvPicPr>
          <p:cNvPr id="5122" name="Picture 2" descr="C:\Documents and Settings\Admin\Мои документы\Мои рисунки\sm_img-428318_98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772856" cy="3252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07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030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Я в любое время года</a:t>
            </a:r>
          </a:p>
          <a:p>
            <a:r>
              <a:rPr lang="ru-RU" sz="2400" dirty="0" smtClean="0"/>
              <a:t>И в любую непогоду</a:t>
            </a:r>
          </a:p>
          <a:p>
            <a:r>
              <a:rPr lang="ru-RU" sz="2400" dirty="0" smtClean="0"/>
              <a:t>Очень быстро в час любой</a:t>
            </a:r>
          </a:p>
          <a:p>
            <a:r>
              <a:rPr lang="ru-RU" sz="2400" dirty="0" smtClean="0"/>
              <a:t>Провезу вас под землёй. </a:t>
            </a:r>
            <a:endParaRPr lang="ru-RU" sz="2400" dirty="0"/>
          </a:p>
        </p:txBody>
      </p:sp>
      <p:pic>
        <p:nvPicPr>
          <p:cNvPr id="6146" name="Picture 2" descr="C:\Documents and Settings\Admin\Мои документы\Мои рисунки\1249921726_1249838458_me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40" y="2132856"/>
            <a:ext cx="5238750" cy="392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147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6102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Этот конь не ест овса.</a:t>
            </a:r>
          </a:p>
          <a:p>
            <a:r>
              <a:rPr lang="ru-RU" sz="2400" dirty="0" smtClean="0"/>
              <a:t>Вместо ног — два колеса.</a:t>
            </a:r>
          </a:p>
          <a:p>
            <a:r>
              <a:rPr lang="ru-RU" sz="2400" dirty="0" smtClean="0"/>
              <a:t>Сядь верхом и мчись на нём,</a:t>
            </a:r>
          </a:p>
          <a:p>
            <a:r>
              <a:rPr lang="ru-RU" sz="2400" dirty="0" smtClean="0"/>
              <a:t>Только лучше правь рулём. </a:t>
            </a:r>
            <a:endParaRPr lang="ru-RU" sz="2400" dirty="0"/>
          </a:p>
        </p:txBody>
      </p:sp>
      <p:pic>
        <p:nvPicPr>
          <p:cNvPr id="7170" name="Picture 2" descr="C:\Documents and Settings\Admin\Мои документы\Мои рисунки\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4600"/>
            <a:ext cx="3792824" cy="3506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61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</TotalTime>
  <Words>131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    Загадки        про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Загадки        про транспорт</dc:title>
  <dc:creator>Admin</dc:creator>
  <cp:lastModifiedBy>Admin</cp:lastModifiedBy>
  <cp:revision>2</cp:revision>
  <dcterms:created xsi:type="dcterms:W3CDTF">2014-06-04T07:10:43Z</dcterms:created>
  <dcterms:modified xsi:type="dcterms:W3CDTF">2014-06-04T07:24:41Z</dcterms:modified>
</cp:coreProperties>
</file>