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7" r:id="rId5"/>
    <p:sldId id="258" r:id="rId6"/>
    <p:sldId id="265" r:id="rId7"/>
    <p:sldId id="263" r:id="rId8"/>
    <p:sldId id="259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90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3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9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5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82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3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8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9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5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DA8C-2CDC-4790-B791-172022C29D3A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10E4-E04D-44C6-BF8C-23627A3FE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8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y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60" y="0"/>
            <a:ext cx="9117740" cy="685800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ad21bafa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_b9mndkn3374swccwsk8ws4k0_ejcuplo1l0oo0sk8c40s8osc4_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f6d66fed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да\Рабочий стол\Новая папка\день-побед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2"/>
            <a:ext cx="9180512" cy="685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f6d66fed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dVF9pnR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3582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1238c5d763e464256131b06a05a8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3923364_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Ludmila</cp:lastModifiedBy>
  <cp:revision>16</cp:revision>
  <dcterms:created xsi:type="dcterms:W3CDTF">2013-04-07T08:14:22Z</dcterms:created>
  <dcterms:modified xsi:type="dcterms:W3CDTF">2015-04-16T17:48:18Z</dcterms:modified>
</cp:coreProperties>
</file>